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oboto"/>
      <p:regular r:id="rId29"/>
      <p:bold r:id="rId30"/>
      <p:italic r:id="rId31"/>
      <p:boldItalic r:id="rId32"/>
    </p:embeddedFont>
    <p:embeddedFont>
      <p:font typeface="Roboto Condense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gXFvZwYdtvotyVV1tn01JpYz8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RobotoCondensed-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RobotoCondensed-italic.fntdata"/><Relationship Id="rId12" Type="http://schemas.openxmlformats.org/officeDocument/2006/relationships/slide" Target="slides/slide8.xml"/><Relationship Id="rId34" Type="http://schemas.openxmlformats.org/officeDocument/2006/relationships/font" Target="fonts/RobotoCondensed-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RobotoCondense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ingcards.io/vbtkgd" TargetMode="External"/><Relationship Id="rId3" Type="http://schemas.openxmlformats.org/officeDocument/2006/relationships/hyperlink" Target="https://playingcards.io/m53by6" TargetMode="External"/><Relationship Id="rId4" Type="http://schemas.openxmlformats.org/officeDocument/2006/relationships/hyperlink" Target="https://playingcards.io/kpen5h" TargetMode="External"/><Relationship Id="rId5" Type="http://schemas.openxmlformats.org/officeDocument/2006/relationships/hyperlink" Target="https://playingcards.io/8dwg98" TargetMode="External"/><Relationship Id="rId6" Type="http://schemas.openxmlformats.org/officeDocument/2006/relationships/hyperlink" Target="https://playingcards.io/fah8an" TargetMode="External"/><Relationship Id="rId7" Type="http://schemas.openxmlformats.org/officeDocument/2006/relationships/hyperlink" Target="https://docs.gbif.org/course-data-mobilization/en/scenario.html" TargetMode="External"/><Relationship Id="rId8" Type="http://schemas.openxmlformats.org/officeDocument/2006/relationships/hyperlink" Target="https://docs.gbif.org/course-data-mobilization/course-docs/UC1-Herbarium-Suggested-Solution_EN.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000"/>
              <a:t>WHOLE GROUP TOGETHER [TRAINER] </a:t>
            </a:r>
            <a:endParaRPr sz="1000"/>
          </a:p>
          <a:p>
            <a:pPr indent="0" lvl="0" marL="0" marR="0" rtl="0" algn="l">
              <a:lnSpc>
                <a:spcPct val="100000"/>
              </a:lnSpc>
              <a:spcBef>
                <a:spcPts val="0"/>
              </a:spcBef>
              <a:spcAft>
                <a:spcPts val="0"/>
              </a:spcAft>
              <a:buClr>
                <a:schemeClr val="dk1"/>
              </a:buClr>
              <a:buSzPts val="1200"/>
              <a:buFont typeface="Calibri"/>
              <a:buNone/>
            </a:pPr>
            <a:r>
              <a:rPr b="0" i="0" lang="en-US" sz="1000" u="none" strike="noStrike">
                <a:solidFill>
                  <a:schemeClr val="dk1"/>
                </a:solidFill>
                <a:latin typeface="Calibri"/>
                <a:ea typeface="Calibri"/>
                <a:cs typeface="Calibri"/>
                <a:sym typeface="Calibri"/>
              </a:rPr>
              <a:t>This session is part of the planning section. </a:t>
            </a:r>
            <a:endParaRPr i="1" sz="1000"/>
          </a:p>
        </p:txBody>
      </p:sp>
      <p:sp>
        <p:nvSpPr>
          <p:cNvPr id="602" name="Google Shape;6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5306afede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5306afede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t>WHOLE GROUP TOGETHER [TRAINER] </a:t>
            </a:r>
            <a:endParaRPr sz="1000"/>
          </a:p>
          <a:p>
            <a:pPr indent="0" lvl="0" marL="0" rtl="0" algn="l">
              <a:lnSpc>
                <a:spcPct val="100000"/>
              </a:lnSpc>
              <a:spcBef>
                <a:spcPts val="0"/>
              </a:spcBef>
              <a:spcAft>
                <a:spcPts val="0"/>
              </a:spcAft>
              <a:buClr>
                <a:schemeClr val="dk1"/>
              </a:buClr>
              <a:buSzPts val="1400"/>
              <a:buFont typeface="Arial"/>
              <a:buNone/>
            </a:pPr>
            <a:r>
              <a:t/>
            </a:r>
            <a:endParaRPr b="1" sz="1000"/>
          </a:p>
          <a:p>
            <a:pPr indent="0" lvl="0" marL="0" rtl="0" algn="l">
              <a:lnSpc>
                <a:spcPct val="100000"/>
              </a:lnSpc>
              <a:spcBef>
                <a:spcPts val="0"/>
              </a:spcBef>
              <a:spcAft>
                <a:spcPts val="0"/>
              </a:spcAft>
              <a:buClr>
                <a:schemeClr val="dk1"/>
              </a:buClr>
              <a:buSzPts val="1100"/>
              <a:buFont typeface="Arial"/>
              <a:buNone/>
            </a:pPr>
            <a:r>
              <a:rPr lang="en-US" sz="1000"/>
              <a:t>STEPS</a:t>
            </a:r>
            <a:r>
              <a:rPr lang="en-US" sz="1000"/>
              <a:t> 2&amp;3 TIMING: </a:t>
            </a:r>
            <a:r>
              <a:rPr b="1" lang="en-US" sz="1000"/>
              <a:t>25 mins to Complete task</a:t>
            </a:r>
            <a:endParaRPr b="1" sz="1000"/>
          </a:p>
          <a:p>
            <a:pPr indent="0" lvl="0" marL="0" rtl="0" algn="l">
              <a:lnSpc>
                <a:spcPct val="100000"/>
              </a:lnSpc>
              <a:spcBef>
                <a:spcPts val="0"/>
              </a:spcBef>
              <a:spcAft>
                <a:spcPts val="0"/>
              </a:spcAft>
              <a:buClr>
                <a:schemeClr val="dk1"/>
              </a:buClr>
              <a:buSzPts val="1400"/>
              <a:buFont typeface="Arial"/>
              <a:buNone/>
            </a:pPr>
            <a:r>
              <a:rPr b="1" i="1" lang="en-US" sz="1000">
                <a:solidFill>
                  <a:srgbClr val="125CA2"/>
                </a:solidFill>
              </a:rPr>
              <a:t>2) ROLES to STAKEHOLDERS</a:t>
            </a:r>
            <a:endParaRPr sz="1000">
              <a:solidFill>
                <a:srgbClr val="125CA2"/>
              </a:solidFill>
            </a:endParaRPr>
          </a:p>
          <a:p>
            <a:pPr indent="0" lvl="0" marL="0" rtl="0" algn="l">
              <a:lnSpc>
                <a:spcPct val="100000"/>
              </a:lnSpc>
              <a:spcBef>
                <a:spcPts val="0"/>
              </a:spcBef>
              <a:spcAft>
                <a:spcPts val="0"/>
              </a:spcAft>
              <a:buClr>
                <a:schemeClr val="dk1"/>
              </a:buClr>
              <a:buSzPts val="1400"/>
              <a:buFont typeface="Arial"/>
              <a:buNone/>
            </a:pPr>
            <a:r>
              <a:rPr i="1" lang="en-US" sz="1000"/>
              <a:t>	Assigning ROLES to their STAKEHOLDER groups</a:t>
            </a:r>
            <a:endParaRPr sz="1000"/>
          </a:p>
          <a:p>
            <a:pPr indent="0" lvl="0" marL="0" rtl="0" algn="l">
              <a:lnSpc>
                <a:spcPct val="100000"/>
              </a:lnSpc>
              <a:spcBef>
                <a:spcPts val="0"/>
              </a:spcBef>
              <a:spcAft>
                <a:spcPts val="0"/>
              </a:spcAft>
              <a:buClr>
                <a:schemeClr val="dk1"/>
              </a:buClr>
              <a:buSzPts val="1400"/>
              <a:buFont typeface="Arial"/>
              <a:buNone/>
            </a:pPr>
            <a:r>
              <a:t/>
            </a:r>
            <a:endParaRPr i="1" sz="1000">
              <a:solidFill>
                <a:schemeClr val="lt2"/>
              </a:solidFill>
            </a:endParaRPr>
          </a:p>
          <a:p>
            <a:pPr indent="0" lvl="0" marL="0" rtl="0" algn="l">
              <a:lnSpc>
                <a:spcPct val="100000"/>
              </a:lnSpc>
              <a:spcBef>
                <a:spcPts val="0"/>
              </a:spcBef>
              <a:spcAft>
                <a:spcPts val="0"/>
              </a:spcAft>
              <a:buClr>
                <a:schemeClr val="dk1"/>
              </a:buClr>
              <a:buSzPts val="1400"/>
              <a:buFont typeface="Arial"/>
              <a:buNone/>
            </a:pPr>
            <a:r>
              <a:rPr b="1" i="1" lang="en-US" sz="1000">
                <a:solidFill>
                  <a:srgbClr val="125CA2"/>
                </a:solidFill>
              </a:rPr>
              <a:t>3) STAKEHOLDERS to AFFILIATIONS</a:t>
            </a:r>
            <a:endParaRPr sz="1000">
              <a:solidFill>
                <a:srgbClr val="125CA2"/>
              </a:solidFill>
            </a:endParaRPr>
          </a:p>
          <a:p>
            <a:pPr indent="0" lvl="0" marL="0" rtl="0" algn="l">
              <a:lnSpc>
                <a:spcPct val="100000"/>
              </a:lnSpc>
              <a:spcBef>
                <a:spcPts val="0"/>
              </a:spcBef>
              <a:spcAft>
                <a:spcPts val="0"/>
              </a:spcAft>
              <a:buClr>
                <a:schemeClr val="dk1"/>
              </a:buClr>
              <a:buSzPts val="1400"/>
              <a:buFont typeface="Arial"/>
              <a:buNone/>
            </a:pPr>
            <a:r>
              <a:rPr i="1" lang="en-US" sz="1000"/>
              <a:t>	and identifying the STAKEHOLDER AFFILIATIONS</a:t>
            </a:r>
            <a:endParaRPr sz="1000"/>
          </a:p>
          <a:p>
            <a:pPr indent="0" lvl="0" marL="0" rtl="0" algn="l">
              <a:lnSpc>
                <a:spcPct val="100000"/>
              </a:lnSpc>
              <a:spcBef>
                <a:spcPts val="0"/>
              </a:spcBef>
              <a:spcAft>
                <a:spcPts val="0"/>
              </a:spcAft>
              <a:buClr>
                <a:schemeClr val="dk1"/>
              </a:buClr>
              <a:buSzPts val="1400"/>
              <a:buFont typeface="Arial"/>
              <a:buNone/>
            </a:pPr>
            <a:r>
              <a:t/>
            </a:r>
            <a:endParaRPr b="1" i="1" sz="1000">
              <a:solidFill>
                <a:schemeClr val="accent2"/>
              </a:solidFill>
            </a:endParaRPr>
          </a:p>
          <a:p>
            <a:pPr indent="0" lvl="0" marL="0" rtl="0" algn="l">
              <a:lnSpc>
                <a:spcPct val="100000"/>
              </a:lnSpc>
              <a:spcBef>
                <a:spcPts val="0"/>
              </a:spcBef>
              <a:spcAft>
                <a:spcPts val="0"/>
              </a:spcAft>
              <a:buClr>
                <a:schemeClr val="dk1"/>
              </a:buClr>
              <a:buSzPts val="1400"/>
              <a:buFont typeface="Arial"/>
              <a:buNone/>
            </a:pPr>
            <a:r>
              <a:rPr lang="en-US" sz="1000"/>
              <a:t>[GO TO BREAKOUT ROOM]</a:t>
            </a:r>
            <a:endParaRPr b="0" i="0" sz="1000" u="none" strike="noStrike">
              <a:solidFill>
                <a:schemeClr val="dk1"/>
              </a:solidFill>
              <a:latin typeface="Calibri"/>
              <a:ea typeface="Calibri"/>
              <a:cs typeface="Calibri"/>
              <a:sym typeface="Calibri"/>
            </a:endParaRPr>
          </a:p>
        </p:txBody>
      </p:sp>
      <p:sp>
        <p:nvSpPr>
          <p:cNvPr id="689" name="Google Shape;689;g5306afede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Clr>
                <a:schemeClr val="dk1"/>
              </a:buClr>
              <a:buSzPts val="1100"/>
              <a:buFont typeface="Arial"/>
              <a:buNone/>
            </a:pPr>
            <a:r>
              <a:rPr lang="en-US" sz="1000"/>
              <a:t>STEPS 2&amp;3 TIMING: </a:t>
            </a:r>
            <a:r>
              <a:rPr b="1" lang="en-US" sz="1000"/>
              <a:t>25 mins to Complete task</a:t>
            </a:r>
            <a:endParaRPr b="1" sz="1000"/>
          </a:p>
          <a:p>
            <a:pPr indent="0" lvl="0" marL="0" rtl="0" algn="l">
              <a:lnSpc>
                <a:spcPct val="100000"/>
              </a:lnSpc>
              <a:spcBef>
                <a:spcPts val="0"/>
              </a:spcBef>
              <a:spcAft>
                <a:spcPts val="0"/>
              </a:spcAft>
              <a:buSzPts val="1400"/>
              <a:buNone/>
            </a:pPr>
            <a:r>
              <a:t/>
            </a:r>
            <a:endParaRPr b="1" i="1" sz="1000">
              <a:solidFill>
                <a:schemeClr val="accent2"/>
              </a:solidFill>
            </a:endParaRPr>
          </a:p>
          <a:p>
            <a:pPr indent="0" lvl="0" marL="0" rtl="0" algn="l">
              <a:lnSpc>
                <a:spcPct val="100000"/>
              </a:lnSpc>
              <a:spcBef>
                <a:spcPts val="0"/>
              </a:spcBef>
              <a:spcAft>
                <a:spcPts val="0"/>
              </a:spcAft>
              <a:buSzPts val="1400"/>
              <a:buNone/>
            </a:pPr>
            <a:r>
              <a:rPr b="1" i="1" lang="en-US" sz="1000">
                <a:solidFill>
                  <a:srgbClr val="125CA2"/>
                </a:solidFill>
              </a:rPr>
              <a:t>STEP 2) STAKEHOLDERS to AFFILIATIONS</a:t>
            </a:r>
            <a:endParaRPr sz="1000">
              <a:solidFill>
                <a:srgbClr val="125CA2"/>
              </a:solidFill>
            </a:endParaRPr>
          </a:p>
          <a:p>
            <a:pPr indent="-292100" lvl="0" marL="457200" rtl="0" algn="l">
              <a:lnSpc>
                <a:spcPct val="100000"/>
              </a:lnSpc>
              <a:spcBef>
                <a:spcPts val="0"/>
              </a:spcBef>
              <a:spcAft>
                <a:spcPts val="0"/>
              </a:spcAft>
              <a:buClr>
                <a:srgbClr val="000000"/>
              </a:buClr>
              <a:buSzPts val="1000"/>
              <a:buChar char="-"/>
            </a:pPr>
            <a:r>
              <a:rPr i="1" lang="en-US" sz="1000">
                <a:solidFill>
                  <a:srgbClr val="000000"/>
                </a:solidFill>
              </a:rPr>
              <a:t>assign </a:t>
            </a:r>
            <a:r>
              <a:rPr i="1" lang="en-US" sz="1000">
                <a:solidFill>
                  <a:srgbClr val="000000"/>
                </a:solidFill>
              </a:rPr>
              <a:t>STAKEHOLDERS</a:t>
            </a:r>
            <a:r>
              <a:rPr i="1" lang="en-US" sz="1000">
                <a:solidFill>
                  <a:srgbClr val="000000"/>
                </a:solidFill>
              </a:rPr>
              <a:t> to the AFFILIATIONS that best match the scenario in Use Case 1. </a:t>
            </a:r>
            <a:endParaRPr sz="1000">
              <a:solidFill>
                <a:srgbClr val="000000"/>
              </a:solidFill>
            </a:endParaRPr>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Order of play:</a:t>
            </a:r>
            <a:endParaRPr sz="1000"/>
          </a:p>
          <a:p>
            <a:pPr indent="0" lvl="0" marL="0" rtl="0" algn="l">
              <a:lnSpc>
                <a:spcPct val="100000"/>
              </a:lnSpc>
              <a:spcBef>
                <a:spcPts val="0"/>
              </a:spcBef>
              <a:spcAft>
                <a:spcPts val="0"/>
              </a:spcAft>
              <a:buSzPts val="1400"/>
              <a:buNone/>
            </a:pPr>
            <a:r>
              <a:rPr lang="en-US" sz="1000"/>
              <a:t>Go to breakout room</a:t>
            </a:r>
            <a:endParaRPr sz="1000"/>
          </a:p>
          <a:p>
            <a:pPr indent="0" lvl="0" marL="0" rtl="0" algn="l">
              <a:lnSpc>
                <a:spcPct val="100000"/>
              </a:lnSpc>
              <a:spcBef>
                <a:spcPts val="0"/>
              </a:spcBef>
              <a:spcAft>
                <a:spcPts val="0"/>
              </a:spcAft>
              <a:buSzPts val="1400"/>
              <a:buNone/>
            </a:pPr>
            <a:r>
              <a:rPr lang="en-US" sz="1000"/>
              <a:t>------ [MENTOR] Place the AFFILIATION cards in the middle of the table face up and let the TEAM decide which ones they want to use according to the use case scenario.</a:t>
            </a:r>
            <a:endParaRPr sz="1000"/>
          </a:p>
          <a:p>
            <a:pPr indent="0" lvl="0" marL="0" rtl="0" algn="l">
              <a:spcBef>
                <a:spcPts val="0"/>
              </a:spcBef>
              <a:spcAft>
                <a:spcPts val="0"/>
              </a:spcAft>
              <a:buClr>
                <a:schemeClr val="dk1"/>
              </a:buClr>
              <a:buSzPts val="1400"/>
              <a:buFont typeface="Arial"/>
              <a:buNone/>
            </a:pPr>
            <a:r>
              <a:rPr lang="en-US" sz="1000"/>
              <a:t>------ [MENTOR] Place the STAKEHOLDER cards on the table face up and let the TEAM decided which ones to use and then assign them to the appropriate AFFILIATION</a:t>
            </a:r>
            <a:endParaRPr sz="1000"/>
          </a:p>
          <a:p>
            <a:pPr indent="0" lvl="0" marL="0" rtl="0" algn="l">
              <a:lnSpc>
                <a:spcPct val="100000"/>
              </a:lnSpc>
              <a:spcBef>
                <a:spcPts val="0"/>
              </a:spcBef>
              <a:spcAft>
                <a:spcPts val="0"/>
              </a:spcAft>
              <a:buSzPts val="1400"/>
              <a:buNone/>
            </a:pPr>
            <a:r>
              <a:rPr lang="en-US" sz="1000"/>
              <a:t>------ [MENTOR] You might need to move things around a bit to fit them</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Clr>
                <a:schemeClr val="dk1"/>
              </a:buClr>
              <a:buSzPts val="1400"/>
              <a:buFont typeface="Arial"/>
              <a:buNone/>
            </a:pPr>
            <a:r>
              <a:rPr lang="en-US" sz="1000"/>
              <a:t>-- [MENTOR] takes the discards into their hand</a:t>
            </a:r>
            <a:endParaRPr sz="1000"/>
          </a:p>
        </p:txBody>
      </p:sp>
      <p:sp>
        <p:nvSpPr>
          <p:cNvPr id="701" name="Google Shape;7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Clr>
                <a:schemeClr val="dk1"/>
              </a:buClr>
              <a:buSzPts val="1100"/>
              <a:buFont typeface="Arial"/>
              <a:buNone/>
            </a:pPr>
            <a:r>
              <a:rPr lang="en-US" sz="1000"/>
              <a:t>TASKS 2&amp;3 TIMING: </a:t>
            </a:r>
            <a:r>
              <a:rPr b="1" lang="en-US" sz="1000"/>
              <a:t>25 mins to Complete task</a:t>
            </a:r>
            <a:endParaRPr b="1"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1" i="1" lang="en-US" sz="1000">
                <a:solidFill>
                  <a:srgbClr val="125CA2"/>
                </a:solidFill>
              </a:rPr>
              <a:t>STEP</a:t>
            </a:r>
            <a:r>
              <a:rPr b="1" i="1" lang="en-US" sz="1000">
                <a:solidFill>
                  <a:srgbClr val="125CA2"/>
                </a:solidFill>
              </a:rPr>
              <a:t> </a:t>
            </a:r>
            <a:r>
              <a:rPr b="1" i="1" lang="en-US" sz="1000">
                <a:solidFill>
                  <a:srgbClr val="125CA2"/>
                </a:solidFill>
              </a:rPr>
              <a:t>3</a:t>
            </a:r>
            <a:r>
              <a:rPr b="1" i="1" lang="en-US" sz="1000">
                <a:solidFill>
                  <a:srgbClr val="125CA2"/>
                </a:solidFill>
              </a:rPr>
              <a:t>) ROLES to AFFILIATIONS</a:t>
            </a:r>
            <a:endParaRPr sz="1000">
              <a:solidFill>
                <a:srgbClr val="125CA2"/>
              </a:solidFill>
            </a:endParaRPr>
          </a:p>
          <a:p>
            <a:pPr indent="0" lvl="0" marL="0" rtl="0" algn="l">
              <a:lnSpc>
                <a:spcPct val="100000"/>
              </a:lnSpc>
              <a:spcBef>
                <a:spcPts val="0"/>
              </a:spcBef>
              <a:spcAft>
                <a:spcPts val="0"/>
              </a:spcAft>
              <a:buSzPts val="1400"/>
              <a:buNone/>
            </a:pPr>
            <a:r>
              <a:rPr i="1" lang="en-US" sz="1000">
                <a:solidFill>
                  <a:schemeClr val="lt2"/>
                </a:solidFill>
              </a:rPr>
              <a:t>-</a:t>
            </a:r>
            <a:r>
              <a:rPr i="1" lang="en-US" sz="1000">
                <a:solidFill>
                  <a:srgbClr val="000000"/>
                </a:solidFill>
              </a:rPr>
              <a:t> Using the ROLES identified from the use case, the team should assign them to their STAKEHOLDER.</a:t>
            </a:r>
            <a:endParaRPr sz="1000">
              <a:solidFill>
                <a:srgbClr val="000000"/>
              </a:solidFill>
            </a:endParaRPr>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Order of play:</a:t>
            </a:r>
            <a:endParaRPr sz="1000"/>
          </a:p>
          <a:p>
            <a:pPr indent="0" lvl="0" marL="0" rtl="0" algn="l">
              <a:lnSpc>
                <a:spcPct val="100000"/>
              </a:lnSpc>
              <a:spcBef>
                <a:spcPts val="0"/>
              </a:spcBef>
              <a:spcAft>
                <a:spcPts val="0"/>
              </a:spcAft>
              <a:buSzPts val="1400"/>
              <a:buNone/>
            </a:pPr>
            <a:r>
              <a:rPr lang="en-US" sz="1000"/>
              <a:t>In the breakout room</a:t>
            </a:r>
            <a:endParaRPr sz="1000"/>
          </a:p>
          <a:p>
            <a:pPr indent="0" lvl="0" marL="0" rtl="0" algn="l">
              <a:lnSpc>
                <a:spcPct val="100000"/>
              </a:lnSpc>
              <a:spcBef>
                <a:spcPts val="0"/>
              </a:spcBef>
              <a:spcAft>
                <a:spcPts val="0"/>
              </a:spcAft>
              <a:buSzPts val="1400"/>
              <a:buNone/>
            </a:pPr>
            <a:r>
              <a:rPr lang="en-US" sz="1000"/>
              <a:t>-- Together do STEP 3</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lang="en-US" sz="1000"/>
              <a:t>------ [MENTOR] Divide up the ROLE cards between the team members.</a:t>
            </a:r>
            <a:endParaRPr sz="1000"/>
          </a:p>
          <a:p>
            <a:pPr indent="0" lvl="0" marL="0" rtl="0" algn="l">
              <a:lnSpc>
                <a:spcPct val="100000"/>
              </a:lnSpc>
              <a:spcBef>
                <a:spcPts val="0"/>
              </a:spcBef>
              <a:spcAft>
                <a:spcPts val="0"/>
              </a:spcAft>
              <a:buSzPts val="1400"/>
              <a:buNone/>
            </a:pPr>
            <a:r>
              <a:rPr lang="en-US" sz="1000"/>
              <a:t>------ Each member puts all their cards on the table, placing the ROLE cards on top of the STAKEHOLDER cards. You will likely need to arrange and overlapping the cards.</a:t>
            </a:r>
            <a:endParaRPr sz="1000"/>
          </a:p>
          <a:p>
            <a:pPr indent="0" lvl="0" marL="0" rtl="0" algn="l">
              <a:lnSpc>
                <a:spcPct val="100000"/>
              </a:lnSpc>
              <a:spcBef>
                <a:spcPts val="0"/>
              </a:spcBef>
              <a:spcAft>
                <a:spcPts val="0"/>
              </a:spcAft>
              <a:buClr>
                <a:schemeClr val="dk1"/>
              </a:buClr>
              <a:buSzPts val="1400"/>
              <a:buFont typeface="Arial"/>
              <a:buNone/>
            </a:pPr>
            <a:r>
              <a:t/>
            </a:r>
            <a:endParaRPr sz="1000"/>
          </a:p>
          <a:p>
            <a:pPr indent="0" lvl="0" marL="0" rtl="0" algn="l">
              <a:lnSpc>
                <a:spcPct val="100000"/>
              </a:lnSpc>
              <a:spcBef>
                <a:spcPts val="0"/>
              </a:spcBef>
              <a:spcAft>
                <a:spcPts val="0"/>
              </a:spcAft>
              <a:buClr>
                <a:schemeClr val="dk1"/>
              </a:buClr>
              <a:buSzPts val="1400"/>
              <a:buFont typeface="Arial"/>
              <a:buNone/>
            </a:pPr>
            <a:r>
              <a:rPr lang="en-US" sz="1000"/>
              <a:t>-- [MENTOR] takes the discards into their hand</a:t>
            </a:r>
            <a:endParaRPr sz="1000"/>
          </a:p>
          <a:p>
            <a:pPr indent="0" lvl="0" marL="0" rtl="0" algn="l">
              <a:spcBef>
                <a:spcPts val="0"/>
              </a:spcBef>
              <a:spcAft>
                <a:spcPts val="0"/>
              </a:spcAft>
              <a:buSzPts val="1400"/>
              <a:buNone/>
            </a:pPr>
            <a:r>
              <a:rPr lang="en-US" sz="1000"/>
              <a:t>-- [MENTOR]: Select a new Reporter</a:t>
            </a:r>
            <a:endParaRPr sz="1000"/>
          </a:p>
          <a:p>
            <a:pPr indent="0" lvl="0" marL="0" rtl="0" algn="l">
              <a:spcBef>
                <a:spcPts val="0"/>
              </a:spcBef>
              <a:spcAft>
                <a:spcPts val="0"/>
              </a:spcAft>
              <a:buSzPts val="1400"/>
              <a:buNone/>
            </a:pPr>
            <a:r>
              <a:rPr lang="en-US" sz="1000"/>
              <a:t>-- [REPORTER] one </a:t>
            </a:r>
            <a:r>
              <a:rPr b="1" lang="en-US" sz="1000"/>
              <a:t>different</a:t>
            </a:r>
            <a:r>
              <a:rPr lang="en-US" sz="1000"/>
              <a:t> team member presents to the whole GROUP to discuss one of their role(s)-&gt;stakeholder-&gt;affiliation assignments for the project in use case 1.</a:t>
            </a:r>
            <a:endParaRPr sz="1000"/>
          </a:p>
          <a:p>
            <a:pPr indent="0" lvl="0" marL="0" rtl="0" algn="l">
              <a:spcBef>
                <a:spcPts val="0"/>
              </a:spcBef>
              <a:spcAft>
                <a:spcPts val="0"/>
              </a:spcAft>
              <a:buSzPts val="1400"/>
              <a:buNone/>
            </a:pPr>
            <a:r>
              <a:t/>
            </a:r>
            <a:endParaRPr sz="1000"/>
          </a:p>
          <a:p>
            <a:pPr indent="0" lvl="0" marL="0" rtl="0" algn="l">
              <a:spcBef>
                <a:spcPts val="0"/>
              </a:spcBef>
              <a:spcAft>
                <a:spcPts val="0"/>
              </a:spcAft>
              <a:buSzPts val="1400"/>
              <a:buNone/>
            </a:pPr>
            <a:r>
              <a:rPr lang="en-US" sz="1000"/>
              <a:t>-- Return to Main Group to report out.</a:t>
            </a:r>
            <a:endParaRPr sz="1000"/>
          </a:p>
          <a:p>
            <a:pPr indent="0" lvl="0" marL="0" rtl="0" algn="l">
              <a:spcBef>
                <a:spcPts val="0"/>
              </a:spcBef>
              <a:spcAft>
                <a:spcPts val="0"/>
              </a:spcAft>
              <a:buSzPts val="1400"/>
              <a:buNone/>
            </a:pPr>
            <a:r>
              <a:rPr lang="en-US" sz="1000"/>
              <a:t>-</a:t>
            </a:r>
            <a:r>
              <a:rPr lang="en-US" sz="1000"/>
              <a:t>- [MENTOR] screen-shares</a:t>
            </a:r>
            <a:endParaRPr sz="1000"/>
          </a:p>
          <a:p>
            <a:pPr indent="0" lvl="0" marL="0" rtl="0" algn="l">
              <a:spcBef>
                <a:spcPts val="0"/>
              </a:spcBef>
              <a:spcAft>
                <a:spcPts val="0"/>
              </a:spcAft>
              <a:buClr>
                <a:schemeClr val="dk1"/>
              </a:buClr>
              <a:buSzPts val="1200"/>
              <a:buFont typeface="Calibri"/>
              <a:buNone/>
            </a:pPr>
            <a:r>
              <a:rPr lang="en-US" sz="1000"/>
              <a:t>-- [MAHEVA] take a screenshot of each teams table</a:t>
            </a:r>
            <a:endParaRPr sz="1000"/>
          </a:p>
          <a:p>
            <a:pPr indent="0" lvl="0" marL="0" rtl="0" algn="l">
              <a:spcBef>
                <a:spcPts val="0"/>
              </a:spcBef>
              <a:spcAft>
                <a:spcPts val="0"/>
              </a:spcAft>
              <a:buSzPts val="1400"/>
              <a:buNone/>
            </a:pPr>
            <a:r>
              <a:t/>
            </a:r>
            <a:endParaRPr sz="1000"/>
          </a:p>
          <a:p>
            <a:pPr indent="0" lvl="0" marL="0" rtl="0" algn="l">
              <a:spcBef>
                <a:spcPts val="0"/>
              </a:spcBef>
              <a:spcAft>
                <a:spcPts val="0"/>
              </a:spcAft>
              <a:buClr>
                <a:schemeClr val="dk1"/>
              </a:buClr>
              <a:buSzPts val="1400"/>
              <a:buFont typeface="Arial"/>
              <a:buNone/>
            </a:pPr>
            <a:r>
              <a:rPr lang="en-US" sz="1000"/>
              <a:t>[BACK TO MAIN ROOM]</a:t>
            </a:r>
            <a:endParaRPr sz="1000"/>
          </a:p>
        </p:txBody>
      </p:sp>
      <p:sp>
        <p:nvSpPr>
          <p:cNvPr id="710" name="Google Shape;7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t>BREAK OUT ROOM [MENTOR]</a:t>
            </a:r>
            <a:endParaRPr sz="1000"/>
          </a:p>
          <a:p>
            <a:pPr indent="0" lvl="0" marL="0" rtl="0" algn="l">
              <a:lnSpc>
                <a:spcPct val="100000"/>
              </a:lnSpc>
              <a:spcBef>
                <a:spcPts val="0"/>
              </a:spcBef>
              <a:spcAft>
                <a:spcPts val="0"/>
              </a:spcAft>
              <a:buClr>
                <a:schemeClr val="dk1"/>
              </a:buClr>
              <a:buSzPts val="1100"/>
              <a:buFont typeface="Arial"/>
              <a:buNone/>
            </a:pPr>
            <a:r>
              <a:rPr lang="en-US" sz="1000"/>
              <a:t>STEPS 2&amp;3 TIMING: </a:t>
            </a:r>
            <a:r>
              <a:rPr b="1" lang="en-US" sz="1000"/>
              <a:t>25 mins to Complete task</a:t>
            </a:r>
            <a:endParaRPr b="1"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This is approximate layout at the end of step 3.</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As the [MENTOR] you should remove any cards not used by the team into the area at the bottom of your screen.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This will take them off the table and make space. The rest of the team can no longer see these cards but you may put them back into play at any time.</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HINT: The table is now filling up so you will probably need to take charge of moving the cards around to make sure that everything fits. If you need to recall a set of cards you can just NEVER click “RESET ALL”. </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You can also place cards directly on top of one another and a little tab will show up telling you how many cards are piled up. You can drag this tab and all the cards will move at the same time.</a:t>
            </a:r>
            <a:endParaRPr sz="1000"/>
          </a:p>
        </p:txBody>
      </p:sp>
      <p:sp>
        <p:nvSpPr>
          <p:cNvPr id="719" name="Google Shape;71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5306afede8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5306afede8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SzPts val="1100"/>
              <a:buNone/>
            </a:pPr>
            <a:r>
              <a:rPr lang="en-US" sz="1000"/>
              <a:t>TASKS 2&amp;3 TIMING: </a:t>
            </a:r>
            <a:r>
              <a:rPr b="1" lang="en-US" sz="1000"/>
              <a:t>10 mins Whole Group Discussion</a:t>
            </a:r>
            <a:endParaRPr b="1" sz="1000"/>
          </a:p>
          <a:p>
            <a:pPr indent="0" lvl="0" marL="0" rtl="0" algn="l">
              <a:lnSpc>
                <a:spcPct val="100000"/>
              </a:lnSpc>
              <a:spcBef>
                <a:spcPts val="0"/>
              </a:spcBef>
              <a:spcAft>
                <a:spcPts val="0"/>
              </a:spcAft>
              <a:buSzPts val="1100"/>
              <a:buNone/>
            </a:pPr>
            <a:r>
              <a:t/>
            </a:r>
            <a:endParaRPr b="1" sz="1000"/>
          </a:p>
          <a:p>
            <a:pPr indent="0" lvl="0" marL="0" rtl="0" algn="l">
              <a:spcBef>
                <a:spcPts val="0"/>
              </a:spcBef>
              <a:spcAft>
                <a:spcPts val="0"/>
              </a:spcAft>
              <a:buClr>
                <a:schemeClr val="dk1"/>
              </a:buClr>
              <a:buSzPts val="1400"/>
              <a:buFont typeface="Arial"/>
              <a:buNone/>
            </a:pPr>
            <a:r>
              <a:rPr lang="en-US" sz="1000"/>
              <a:t>[REPORTER] </a:t>
            </a:r>
            <a:r>
              <a:rPr lang="en-US" sz="1000"/>
              <a:t>discuss one of their role(s)-&gt;stakeholder-&gt;affiliation assignments for the project in use case 1.</a:t>
            </a:r>
            <a:endParaRPr sz="1000"/>
          </a:p>
          <a:p>
            <a:pPr indent="0" lvl="0" marL="0" rtl="0" algn="l">
              <a:lnSpc>
                <a:spcPct val="100000"/>
              </a:lnSpc>
              <a:spcBef>
                <a:spcPts val="0"/>
              </a:spcBef>
              <a:spcAft>
                <a:spcPts val="0"/>
              </a:spcAft>
              <a:buSzPts val="1100"/>
              <a:buNone/>
            </a:pPr>
            <a:r>
              <a:t/>
            </a:r>
            <a:endParaRPr b="1" sz="1000"/>
          </a:p>
          <a:p>
            <a:pPr indent="0" lvl="0" marL="0" rtl="0" algn="l">
              <a:lnSpc>
                <a:spcPct val="100000"/>
              </a:lnSpc>
              <a:spcBef>
                <a:spcPts val="0"/>
              </a:spcBef>
              <a:spcAft>
                <a:spcPts val="0"/>
              </a:spcAft>
              <a:buSzPts val="1400"/>
              <a:buNone/>
            </a:pPr>
            <a:r>
              <a:rPr lang="en-US" sz="1000"/>
              <a:t>Team [Blue] Report back please: </a:t>
            </a:r>
            <a:endParaRPr sz="1000"/>
          </a:p>
          <a:p>
            <a:pPr indent="0" lvl="0" marL="0" rtl="0" algn="l">
              <a:spcBef>
                <a:spcPts val="0"/>
              </a:spcBef>
              <a:spcAft>
                <a:spcPts val="0"/>
              </a:spcAft>
              <a:buClr>
                <a:schemeClr val="dk1"/>
              </a:buClr>
              <a:buSzPts val="1400"/>
              <a:buFont typeface="Arial"/>
              <a:buNone/>
            </a:pPr>
            <a:r>
              <a:rPr lang="en-US" sz="1000"/>
              <a:t>Team [Green] Report back please: </a:t>
            </a:r>
            <a:endParaRPr sz="1000"/>
          </a:p>
          <a:p>
            <a:pPr indent="0" lvl="0" marL="0" rtl="0" algn="l">
              <a:spcBef>
                <a:spcPts val="0"/>
              </a:spcBef>
              <a:spcAft>
                <a:spcPts val="0"/>
              </a:spcAft>
              <a:buClr>
                <a:schemeClr val="dk1"/>
              </a:buClr>
              <a:buSzPts val="1400"/>
              <a:buFont typeface="Arial"/>
              <a:buNone/>
            </a:pPr>
            <a:r>
              <a:rPr lang="en-US" sz="1000"/>
              <a:t>Team [Yellow] Report back please: </a:t>
            </a:r>
            <a:endParaRPr sz="1000"/>
          </a:p>
          <a:p>
            <a:pPr indent="0" lvl="0" marL="0" rtl="0" algn="l">
              <a:lnSpc>
                <a:spcPct val="100000"/>
              </a:lnSpc>
              <a:spcBef>
                <a:spcPts val="0"/>
              </a:spcBef>
              <a:spcAft>
                <a:spcPts val="0"/>
              </a:spcAft>
              <a:buSzPts val="1400"/>
              <a:buNone/>
            </a:pPr>
            <a:r>
              <a:rPr lang="en-US" sz="1000"/>
              <a:t>Team [Purple] Report back please:</a:t>
            </a:r>
            <a:endParaRPr sz="1000"/>
          </a:p>
          <a:p>
            <a:pPr indent="0" lvl="0" marL="0" rtl="0" algn="l">
              <a:spcBef>
                <a:spcPts val="0"/>
              </a:spcBef>
              <a:spcAft>
                <a:spcPts val="0"/>
              </a:spcAft>
              <a:buClr>
                <a:schemeClr val="dk1"/>
              </a:buClr>
              <a:buSzPts val="1400"/>
              <a:buFont typeface="Arial"/>
              <a:buNone/>
            </a:pPr>
            <a:r>
              <a:rPr lang="en-US" sz="1000"/>
              <a:t>Team [Red] Report back please: </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lang="en-US" sz="1000"/>
              <a:t>[TRAINER] if time allows ask the group a question...Are there resources (people) missing from the cards that you feel are critical to the successful completion of the project in this scenario? </a:t>
            </a:r>
            <a:endParaRPr sz="1000"/>
          </a:p>
        </p:txBody>
      </p:sp>
      <p:sp>
        <p:nvSpPr>
          <p:cNvPr id="727" name="Google Shape;727;g5306afede8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9d4c538ed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d9d4c538ed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000"/>
              <a:t>WHOLE GROUP TOGETHER [TRAINER] </a:t>
            </a:r>
            <a:endParaRPr sz="1000"/>
          </a:p>
          <a:p>
            <a:pPr indent="0" lvl="0" marL="0" rtl="0" algn="l">
              <a:spcBef>
                <a:spcPts val="0"/>
              </a:spcBef>
              <a:spcAft>
                <a:spcPts val="0"/>
              </a:spcAft>
              <a:buClr>
                <a:schemeClr val="dk1"/>
              </a:buClr>
              <a:buSzPts val="1100"/>
              <a:buFont typeface="Arial"/>
              <a:buNone/>
            </a:pPr>
            <a:r>
              <a:rPr lang="en-US" sz="1000"/>
              <a:t>STEP 4 TIMING: </a:t>
            </a:r>
            <a:r>
              <a:rPr b="1" lang="en-US" sz="1000"/>
              <a:t>15 mins To Complete Task</a:t>
            </a:r>
            <a:endParaRPr b="1" i="1" sz="1000">
              <a:solidFill>
                <a:srgbClr val="125CA2"/>
              </a:solidFill>
            </a:endParaRPr>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[THE NEXT EXERCISE WILL BE]</a:t>
            </a:r>
            <a:endParaRPr sz="1000"/>
          </a:p>
          <a:p>
            <a:pPr indent="0" lvl="0" marL="0" rtl="0" algn="l">
              <a:spcBef>
                <a:spcPts val="0"/>
              </a:spcBef>
              <a:spcAft>
                <a:spcPts val="0"/>
              </a:spcAft>
              <a:buClr>
                <a:schemeClr val="dk1"/>
              </a:buClr>
              <a:buSzPts val="1400"/>
              <a:buFont typeface="Arial"/>
              <a:buNone/>
            </a:pPr>
            <a:r>
              <a:t/>
            </a:r>
            <a:endParaRPr b="1" i="1" sz="1000">
              <a:solidFill>
                <a:srgbClr val="125CA2"/>
              </a:solidFill>
            </a:endParaRPr>
          </a:p>
          <a:p>
            <a:pPr indent="0" lvl="0" marL="0" rtl="0" algn="l">
              <a:spcBef>
                <a:spcPts val="0"/>
              </a:spcBef>
              <a:spcAft>
                <a:spcPts val="0"/>
              </a:spcAft>
              <a:buClr>
                <a:schemeClr val="dk1"/>
              </a:buClr>
              <a:buSzPts val="1400"/>
              <a:buFont typeface="Arial"/>
              <a:buNone/>
            </a:pPr>
            <a:r>
              <a:rPr b="1" i="1" lang="en-US" sz="1000">
                <a:solidFill>
                  <a:srgbClr val="125CA2"/>
                </a:solidFill>
              </a:rPr>
              <a:t>STEP 4) TASKS to ROLES</a:t>
            </a:r>
            <a:endParaRPr sz="1000"/>
          </a:p>
          <a:p>
            <a:pPr indent="0" lvl="0" marL="0" rtl="0" algn="l">
              <a:spcBef>
                <a:spcPts val="0"/>
              </a:spcBef>
              <a:spcAft>
                <a:spcPts val="0"/>
              </a:spcAft>
              <a:buClr>
                <a:schemeClr val="dk1"/>
              </a:buClr>
              <a:buSzPts val="1400"/>
              <a:buFont typeface="Arial"/>
              <a:buNone/>
            </a:pPr>
            <a:r>
              <a:rPr i="1" lang="en-US" sz="1000"/>
              <a:t>	Deciding which ROLES will carry out which TASKS</a:t>
            </a:r>
            <a:endParaRPr i="1" sz="1000"/>
          </a:p>
          <a:p>
            <a:pPr indent="0" lvl="0" marL="0" rtl="0" algn="l">
              <a:spcBef>
                <a:spcPts val="0"/>
              </a:spcBef>
              <a:spcAft>
                <a:spcPts val="0"/>
              </a:spcAft>
              <a:buClr>
                <a:schemeClr val="dk1"/>
              </a:buClr>
              <a:buSzPts val="1400"/>
              <a:buFont typeface="Arial"/>
              <a:buNone/>
            </a:pPr>
            <a:r>
              <a:t/>
            </a:r>
            <a:endParaRPr i="1" sz="1000"/>
          </a:p>
          <a:p>
            <a:pPr indent="0" lvl="0" marL="0" rtl="0" algn="l">
              <a:spcBef>
                <a:spcPts val="0"/>
              </a:spcBef>
              <a:spcAft>
                <a:spcPts val="0"/>
              </a:spcAft>
              <a:buClr>
                <a:schemeClr val="dk1"/>
              </a:buClr>
              <a:buSzPts val="1400"/>
              <a:buFont typeface="Arial"/>
              <a:buNone/>
            </a:pPr>
            <a:r>
              <a:rPr lang="en-US" sz="1000"/>
              <a:t>[GO TO BREAKOUT ROOM]</a:t>
            </a:r>
            <a:endParaRPr sz="1000"/>
          </a:p>
        </p:txBody>
      </p:sp>
      <p:sp>
        <p:nvSpPr>
          <p:cNvPr id="735" name="Google Shape;735;gd9d4c538ed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[LEADER]</a:t>
            </a:r>
            <a:endParaRPr sz="1000"/>
          </a:p>
          <a:p>
            <a:pPr indent="0" lvl="0" marL="0" rtl="0" algn="l">
              <a:lnSpc>
                <a:spcPct val="100000"/>
              </a:lnSpc>
              <a:spcBef>
                <a:spcPts val="0"/>
              </a:spcBef>
              <a:spcAft>
                <a:spcPts val="0"/>
              </a:spcAft>
              <a:buSzPts val="1100"/>
              <a:buNone/>
            </a:pPr>
            <a:r>
              <a:rPr lang="en-US" sz="1000"/>
              <a:t>TASK 4 TIMING: </a:t>
            </a:r>
            <a:r>
              <a:rPr b="1" lang="en-US" sz="1000"/>
              <a:t>15 mins To Complete Task</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b="1" i="1" lang="en-US" sz="1000">
                <a:solidFill>
                  <a:schemeClr val="accent2"/>
                </a:solidFill>
              </a:rPr>
              <a:t>Exercise 4) TASKS to ROLES</a:t>
            </a:r>
            <a:endParaRPr sz="1000"/>
          </a:p>
          <a:p>
            <a:pPr indent="0" lvl="0" marL="0" rtl="0" algn="l">
              <a:lnSpc>
                <a:spcPct val="100000"/>
              </a:lnSpc>
              <a:spcBef>
                <a:spcPts val="0"/>
              </a:spcBef>
              <a:spcAft>
                <a:spcPts val="0"/>
              </a:spcAft>
              <a:buSzPts val="1400"/>
              <a:buNone/>
            </a:pPr>
            <a:r>
              <a:rPr i="1" lang="en-US" sz="1000">
                <a:solidFill>
                  <a:srgbClr val="000000"/>
                </a:solidFill>
              </a:rPr>
              <a:t>- The team should now decide which tasks should be assigned to a particular role.</a:t>
            </a:r>
            <a:endParaRPr sz="1000">
              <a:solidFill>
                <a:srgbClr val="000000"/>
              </a:solidFill>
            </a:endParaRPr>
          </a:p>
          <a:p>
            <a:pPr indent="0" lvl="0" marL="0" rtl="0" algn="l">
              <a:lnSpc>
                <a:spcPct val="100000"/>
              </a:lnSpc>
              <a:spcBef>
                <a:spcPts val="0"/>
              </a:spcBef>
              <a:spcAft>
                <a:spcPts val="0"/>
              </a:spcAft>
              <a:buSzPts val="1400"/>
              <a:buNone/>
            </a:pPr>
            <a:r>
              <a:t/>
            </a:r>
            <a:endParaRPr b="0" sz="1000"/>
          </a:p>
          <a:p>
            <a:pPr indent="0" lvl="0" marL="0" rtl="0" algn="l">
              <a:lnSpc>
                <a:spcPct val="100000"/>
              </a:lnSpc>
              <a:spcBef>
                <a:spcPts val="0"/>
              </a:spcBef>
              <a:spcAft>
                <a:spcPts val="0"/>
              </a:spcAft>
              <a:buSzPts val="1400"/>
              <a:buNone/>
            </a:pPr>
            <a:r>
              <a:rPr b="0" lang="en-US" sz="1000"/>
              <a:t>Order of play:</a:t>
            </a:r>
            <a:endParaRPr sz="1000"/>
          </a:p>
          <a:p>
            <a:pPr indent="0" lvl="0" marL="0" rtl="0" algn="l">
              <a:lnSpc>
                <a:spcPct val="100000"/>
              </a:lnSpc>
              <a:spcBef>
                <a:spcPts val="0"/>
              </a:spcBef>
              <a:spcAft>
                <a:spcPts val="0"/>
              </a:spcAft>
              <a:buSzPts val="1400"/>
              <a:buNone/>
            </a:pPr>
            <a:r>
              <a:t/>
            </a:r>
            <a:endParaRPr b="0" sz="1000"/>
          </a:p>
          <a:p>
            <a:pPr indent="0" lvl="0" marL="0" rtl="0" algn="l">
              <a:lnSpc>
                <a:spcPct val="100000"/>
              </a:lnSpc>
              <a:spcBef>
                <a:spcPts val="0"/>
              </a:spcBef>
              <a:spcAft>
                <a:spcPts val="0"/>
              </a:spcAft>
              <a:buSzPts val="1400"/>
              <a:buNone/>
            </a:pPr>
            <a:r>
              <a:rPr b="0" lang="en-US" sz="1000"/>
              <a:t>In the breakout room:</a:t>
            </a:r>
            <a:endParaRPr sz="1000"/>
          </a:p>
          <a:p>
            <a:pPr indent="0" lvl="0" marL="0" rtl="0" algn="l">
              <a:lnSpc>
                <a:spcPct val="100000"/>
              </a:lnSpc>
              <a:spcBef>
                <a:spcPts val="0"/>
              </a:spcBef>
              <a:spcAft>
                <a:spcPts val="0"/>
              </a:spcAft>
              <a:buSzPts val="1400"/>
              <a:buNone/>
            </a:pPr>
            <a:r>
              <a:rPr b="0" lang="en-US" sz="1000"/>
              <a:t>-- Together do </a:t>
            </a:r>
            <a:r>
              <a:rPr lang="en-US" sz="1000"/>
              <a:t>STEP</a:t>
            </a:r>
            <a:r>
              <a:rPr b="0" lang="en-US" sz="1000"/>
              <a:t> 4</a:t>
            </a:r>
            <a:endParaRPr sz="1000"/>
          </a:p>
          <a:p>
            <a:pPr indent="0" lvl="0" marL="0" marR="0" rtl="0" algn="l">
              <a:lnSpc>
                <a:spcPct val="100000"/>
              </a:lnSpc>
              <a:spcBef>
                <a:spcPts val="0"/>
              </a:spcBef>
              <a:spcAft>
                <a:spcPts val="0"/>
              </a:spcAft>
              <a:buClr>
                <a:schemeClr val="dk1"/>
              </a:buClr>
              <a:buSzPts val="1200"/>
              <a:buFont typeface="Calibri"/>
              <a:buNone/>
            </a:pPr>
            <a:r>
              <a:rPr b="0" lang="en-US" sz="1000"/>
              <a:t>-- </a:t>
            </a:r>
            <a:r>
              <a:rPr lang="en-US" sz="1000"/>
              <a:t>[MENTOR] </a:t>
            </a:r>
            <a:r>
              <a:rPr b="0" lang="en-US" sz="1000"/>
              <a:t> -- R</a:t>
            </a:r>
            <a:r>
              <a:rPr lang="en-US" sz="1000"/>
              <a:t>ECALL the AFFILIATION and STAKEHOLDER cards if you need more room on the TABLE.</a:t>
            </a:r>
            <a:endParaRPr sz="1000"/>
          </a:p>
          <a:p>
            <a:pPr indent="0" lvl="0" marL="0" marR="0" rtl="0" algn="l">
              <a:lnSpc>
                <a:spcPct val="100000"/>
              </a:lnSpc>
              <a:spcBef>
                <a:spcPts val="0"/>
              </a:spcBef>
              <a:spcAft>
                <a:spcPts val="0"/>
              </a:spcAft>
              <a:buClr>
                <a:schemeClr val="dk1"/>
              </a:buClr>
              <a:buSzPts val="1200"/>
              <a:buFont typeface="Calibri"/>
              <a:buNone/>
            </a:pPr>
            <a:r>
              <a:rPr lang="en-US" sz="1000"/>
              <a:t>-- </a:t>
            </a:r>
            <a:r>
              <a:rPr b="0" lang="en-US" sz="1000"/>
              <a:t>[</a:t>
            </a:r>
            <a:r>
              <a:rPr lang="en-US" sz="1000"/>
              <a:t>MENTOR -- Redistribute the TASK cards (moving them from their GOALS) and have the TEAM assign them to appropriate ROLES (i.e. who will complete the TASK)</a:t>
            </a:r>
            <a:endParaRPr b="0" sz="1000"/>
          </a:p>
          <a:p>
            <a:pPr indent="0" lvl="0" marL="0" marR="0" rtl="0" algn="l">
              <a:lnSpc>
                <a:spcPct val="100000"/>
              </a:lnSpc>
              <a:spcBef>
                <a:spcPts val="0"/>
              </a:spcBef>
              <a:spcAft>
                <a:spcPts val="0"/>
              </a:spcAft>
              <a:buClr>
                <a:schemeClr val="dk1"/>
              </a:buClr>
              <a:buSzPts val="1200"/>
              <a:buFont typeface="Calibri"/>
              <a:buNone/>
            </a:pPr>
            <a:r>
              <a:t/>
            </a:r>
            <a:endParaRPr sz="1000"/>
          </a:p>
          <a:p>
            <a:pPr indent="0" lvl="0" marL="0" rtl="0" algn="l">
              <a:lnSpc>
                <a:spcPct val="100000"/>
              </a:lnSpc>
              <a:spcBef>
                <a:spcPts val="0"/>
              </a:spcBef>
              <a:spcAft>
                <a:spcPts val="0"/>
              </a:spcAft>
              <a:buSzPts val="1400"/>
              <a:buNone/>
            </a:pPr>
            <a:r>
              <a:rPr lang="en-US" sz="1000"/>
              <a:t>-- [REPORTER] </a:t>
            </a:r>
            <a:r>
              <a:rPr lang="en-US" sz="1000"/>
              <a:t>-- a </a:t>
            </a:r>
            <a:r>
              <a:rPr b="1" lang="en-US" sz="1000"/>
              <a:t>different</a:t>
            </a:r>
            <a:r>
              <a:rPr lang="en-US" sz="1000"/>
              <a:t> team member presents to explain either one bottleneck (too many tasks) or gap (no role for a task or roles without tasks).</a:t>
            </a:r>
            <a:endParaRPr sz="1000"/>
          </a:p>
          <a:p>
            <a:pPr indent="0" lvl="0" marL="0" rtl="0" algn="l">
              <a:lnSpc>
                <a:spcPct val="100000"/>
              </a:lnSpc>
              <a:spcBef>
                <a:spcPts val="0"/>
              </a:spcBef>
              <a:spcAft>
                <a:spcPts val="0"/>
              </a:spcAft>
              <a:buClr>
                <a:schemeClr val="dk1"/>
              </a:buClr>
              <a:buSzPts val="1400"/>
              <a:buFont typeface="Arial"/>
              <a:buNone/>
            </a:pPr>
            <a:r>
              <a:t/>
            </a:r>
            <a:endParaRPr sz="1000"/>
          </a:p>
          <a:p>
            <a:pPr indent="0" lvl="0" marL="0" rtl="0" algn="l">
              <a:lnSpc>
                <a:spcPct val="100000"/>
              </a:lnSpc>
              <a:spcBef>
                <a:spcPts val="0"/>
              </a:spcBef>
              <a:spcAft>
                <a:spcPts val="0"/>
              </a:spcAft>
              <a:buSzPts val="1400"/>
              <a:buNone/>
            </a:pPr>
            <a:r>
              <a:rPr lang="en-US" sz="1000"/>
              <a:t>-- [MENTOR] takes the discards into their hand</a:t>
            </a:r>
            <a:endParaRPr sz="1000"/>
          </a:p>
          <a:p>
            <a:pPr indent="0" lvl="0" marL="0" rtl="0" algn="l">
              <a:lnSpc>
                <a:spcPct val="100000"/>
              </a:lnSpc>
              <a:spcBef>
                <a:spcPts val="0"/>
              </a:spcBef>
              <a:spcAft>
                <a:spcPts val="0"/>
              </a:spcAft>
              <a:buSzPts val="1400"/>
              <a:buNone/>
            </a:pPr>
            <a:r>
              <a:t/>
            </a:r>
            <a:endParaRPr sz="1000"/>
          </a:p>
          <a:p>
            <a:pPr indent="0" lvl="0" marL="0" rtl="0" algn="l">
              <a:spcBef>
                <a:spcPts val="0"/>
              </a:spcBef>
              <a:spcAft>
                <a:spcPts val="0"/>
              </a:spcAft>
              <a:buClr>
                <a:schemeClr val="dk1"/>
              </a:buClr>
              <a:buSzPts val="1400"/>
              <a:buFont typeface="Arial"/>
              <a:buNone/>
            </a:pPr>
            <a:r>
              <a:rPr lang="en-US" sz="1000"/>
              <a:t>-- Return to Main Group to report out.</a:t>
            </a:r>
            <a:endParaRPr sz="1000"/>
          </a:p>
          <a:p>
            <a:pPr indent="0" lvl="0" marL="0" rtl="0" algn="l">
              <a:spcBef>
                <a:spcPts val="0"/>
              </a:spcBef>
              <a:spcAft>
                <a:spcPts val="0"/>
              </a:spcAft>
              <a:buClr>
                <a:schemeClr val="dk1"/>
              </a:buClr>
              <a:buSzPts val="1400"/>
              <a:buFont typeface="Arial"/>
              <a:buNone/>
            </a:pPr>
            <a:r>
              <a:rPr lang="en-US" sz="1000"/>
              <a:t>-- [MENTOR] screen-shares</a:t>
            </a:r>
            <a:endParaRPr sz="1000"/>
          </a:p>
          <a:p>
            <a:pPr indent="0" lvl="0" marL="0" rtl="0" algn="l">
              <a:spcBef>
                <a:spcPts val="0"/>
              </a:spcBef>
              <a:spcAft>
                <a:spcPts val="0"/>
              </a:spcAft>
              <a:buClr>
                <a:schemeClr val="dk1"/>
              </a:buClr>
              <a:buSzPts val="1200"/>
              <a:buFont typeface="Arial"/>
              <a:buNone/>
            </a:pPr>
            <a:r>
              <a:rPr lang="en-US" sz="1000"/>
              <a:t>-- [MAHEVA] take a screenshot of each teams table</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[BACK TO MAIN ROOM]</a:t>
            </a:r>
            <a:endParaRPr sz="1000"/>
          </a:p>
        </p:txBody>
      </p:sp>
      <p:sp>
        <p:nvSpPr>
          <p:cNvPr id="747" name="Google Shape;74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SzPts val="1100"/>
              <a:buNone/>
            </a:pPr>
            <a:r>
              <a:rPr lang="en-US" sz="1000"/>
              <a:t>STEP 4 TIMING: </a:t>
            </a:r>
            <a:r>
              <a:rPr b="1" lang="en-US" sz="1000"/>
              <a:t>15 mins To Complete Task</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t>This is approximate layout at the end of STEP 4.</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As the [MENTOR] you should remove any cards not used by the team into the area at the bottom of your screen.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This will take them off the table and make space. The rest of the team can no longer see these cards but you may put them back into play at any time.</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HINT: The table is now filling up so you will probably need to take charge of moving the cards around to make sure that everything fits. If you need to recall a set of cards you can just NEVER click “RESET ALL”. </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You can also place cards directly on top of one another and a little tab will show up telling you how many cards are piled up. You can drag this tab and all the cards will move at the same time.</a:t>
            </a:r>
            <a:endParaRPr sz="1000"/>
          </a:p>
        </p:txBody>
      </p:sp>
      <p:sp>
        <p:nvSpPr>
          <p:cNvPr id="756" name="Google Shape;7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306afede8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5306afede8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SzPts val="1100"/>
              <a:buNone/>
            </a:pPr>
            <a:r>
              <a:rPr lang="en-US" sz="1000"/>
              <a:t>TASKS 4 TIMING: </a:t>
            </a:r>
            <a:r>
              <a:rPr b="1" lang="en-US" sz="1000"/>
              <a:t>10 mins Whole Group Discussion</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400"/>
              <a:buFont typeface="Arial"/>
              <a:buNone/>
            </a:pPr>
            <a:r>
              <a:rPr lang="en-US" sz="1000"/>
              <a:t>Team [Green] Report back please: </a:t>
            </a:r>
            <a:endParaRPr sz="1000"/>
          </a:p>
          <a:p>
            <a:pPr indent="0" lvl="0" marL="0" rtl="0" algn="l">
              <a:spcBef>
                <a:spcPts val="0"/>
              </a:spcBef>
              <a:spcAft>
                <a:spcPts val="0"/>
              </a:spcAft>
              <a:buClr>
                <a:schemeClr val="dk1"/>
              </a:buClr>
              <a:buSzPts val="1400"/>
              <a:buFont typeface="Arial"/>
              <a:buNone/>
            </a:pPr>
            <a:r>
              <a:rPr lang="en-US" sz="1000"/>
              <a:t>Team [Yellow] Report back please: </a:t>
            </a:r>
            <a:endParaRPr sz="1000"/>
          </a:p>
          <a:p>
            <a:pPr indent="0" lvl="0" marL="0" rtl="0" algn="l">
              <a:spcBef>
                <a:spcPts val="0"/>
              </a:spcBef>
              <a:spcAft>
                <a:spcPts val="0"/>
              </a:spcAft>
              <a:buClr>
                <a:schemeClr val="dk1"/>
              </a:buClr>
              <a:buSzPts val="1400"/>
              <a:buFont typeface="Arial"/>
              <a:buNone/>
            </a:pPr>
            <a:r>
              <a:rPr lang="en-US" sz="1000"/>
              <a:t>Team [Purple] Report back please:</a:t>
            </a:r>
            <a:endParaRPr sz="1000"/>
          </a:p>
          <a:p>
            <a:pPr indent="0" lvl="0" marL="0" rtl="0" algn="l">
              <a:spcBef>
                <a:spcPts val="0"/>
              </a:spcBef>
              <a:spcAft>
                <a:spcPts val="0"/>
              </a:spcAft>
              <a:buClr>
                <a:schemeClr val="dk1"/>
              </a:buClr>
              <a:buSzPts val="1400"/>
              <a:buFont typeface="Arial"/>
              <a:buNone/>
            </a:pPr>
            <a:r>
              <a:rPr lang="en-US" sz="1000"/>
              <a:t>Team [Red] Report back please:</a:t>
            </a:r>
            <a:endParaRPr sz="1000"/>
          </a:p>
          <a:p>
            <a:pPr indent="0" lvl="0" marL="0" rtl="0" algn="l">
              <a:spcBef>
                <a:spcPts val="0"/>
              </a:spcBef>
              <a:spcAft>
                <a:spcPts val="0"/>
              </a:spcAft>
              <a:buClr>
                <a:schemeClr val="dk1"/>
              </a:buClr>
              <a:buSzPts val="1400"/>
              <a:buFont typeface="Arial"/>
              <a:buNone/>
            </a:pPr>
            <a:r>
              <a:rPr lang="en-US" sz="1000"/>
              <a:t>Team [Blue] Report back please: </a:t>
            </a:r>
            <a:endParaRPr b="1" sz="1000"/>
          </a:p>
          <a:p>
            <a:pPr indent="0" lvl="0" marL="0" rtl="0" algn="l">
              <a:lnSpc>
                <a:spcPct val="100000"/>
              </a:lnSpc>
              <a:spcBef>
                <a:spcPts val="0"/>
              </a:spcBef>
              <a:spcAft>
                <a:spcPts val="0"/>
              </a:spcAft>
              <a:buSzPts val="1400"/>
              <a:buNone/>
            </a:pPr>
            <a:r>
              <a:t/>
            </a:r>
            <a:endParaRPr sz="1000"/>
          </a:p>
          <a:p>
            <a:pPr indent="0" lvl="0" marL="0" rtl="0" algn="l">
              <a:spcBef>
                <a:spcPts val="0"/>
              </a:spcBef>
              <a:spcAft>
                <a:spcPts val="0"/>
              </a:spcAft>
              <a:buClr>
                <a:schemeClr val="dk1"/>
              </a:buClr>
              <a:buSzPts val="1400"/>
              <a:buFont typeface="Arial"/>
              <a:buNone/>
            </a:pPr>
            <a:r>
              <a:rPr lang="en-US" sz="1000"/>
              <a:t>[TRAINER] if time allows ask the group a question...Does anyone have an example in their own work where they can now see that they were experiencing a gap or a bottleneck?</a:t>
            </a:r>
            <a:endParaRPr sz="1000"/>
          </a:p>
        </p:txBody>
      </p:sp>
      <p:sp>
        <p:nvSpPr>
          <p:cNvPr id="764" name="Google Shape;764;g5306afede8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000"/>
              <a:t>WHOLE GROUP TOGETHER [TRAINER]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Reviewing, the session on </a:t>
            </a:r>
            <a:r>
              <a:rPr b="1" i="0" lang="en-US" sz="1000" u="none" strike="noStrike">
                <a:solidFill>
                  <a:schemeClr val="dk1"/>
                </a:solidFill>
                <a:latin typeface="Calibri"/>
                <a:ea typeface="Calibri"/>
                <a:cs typeface="Calibri"/>
                <a:sym typeface="Calibri"/>
              </a:rPr>
              <a:t>ORGANIZING</a:t>
            </a:r>
            <a:r>
              <a:rPr b="0" i="0" lang="en-US" sz="1000" u="none" strike="noStrike">
                <a:solidFill>
                  <a:schemeClr val="dk1"/>
                </a:solidFill>
                <a:latin typeface="Calibri"/>
                <a:ea typeface="Calibri"/>
                <a:cs typeface="Calibri"/>
                <a:sym typeface="Calibri"/>
              </a:rPr>
              <a:t> </a:t>
            </a:r>
            <a:endParaRPr sz="1000"/>
          </a:p>
          <a:p>
            <a:pPr indent="0" lvl="0" marL="0" rtl="0" algn="l">
              <a:lnSpc>
                <a:spcPct val="100000"/>
              </a:lnSpc>
              <a:spcBef>
                <a:spcPts val="0"/>
              </a:spcBef>
              <a:spcAft>
                <a:spcPts val="0"/>
              </a:spcAft>
              <a:buSzPts val="1400"/>
              <a:buNone/>
            </a:pPr>
            <a:r>
              <a:t/>
            </a:r>
            <a:endParaRPr b="0" i="0" sz="10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we looked at ways to arrange the elements together into feasible workflows,</a:t>
            </a:r>
            <a:endParaRPr b="0" sz="1000"/>
          </a:p>
          <a:p>
            <a:pPr indent="0" lvl="0" marL="0" rtl="0" algn="l">
              <a:lnSpc>
                <a:spcPct val="100000"/>
              </a:lnSpc>
              <a:spcBef>
                <a:spcPts val="0"/>
              </a:spcBef>
              <a:spcAft>
                <a:spcPts val="0"/>
              </a:spcAft>
              <a:buSzPts val="1400"/>
              <a:buNone/>
            </a:pPr>
            <a:br>
              <a:rPr b="0" lang="en-US" sz="1000"/>
            </a:br>
            <a:r>
              <a:rPr b="0" i="0" lang="en-US" sz="1000" u="none" strike="noStrike">
                <a:solidFill>
                  <a:schemeClr val="dk1"/>
                </a:solidFill>
                <a:latin typeface="Calibri"/>
                <a:ea typeface="Calibri"/>
                <a:cs typeface="Calibri"/>
                <a:sym typeface="Calibri"/>
              </a:rPr>
              <a:t>Groupings - are ways to divide a project into manageable stages based on specific criteria, for example time. They help you to assign milestones and mark progress.</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Task Clusters - these describe  the most common natural history set of digitization tasks.</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Workflows - these allow you to connect tasks and task clusters into logical sequences with criteria and logic to describe actualities of day-2-day project working.</a:t>
            </a:r>
            <a:endParaRPr sz="1000"/>
          </a:p>
        </p:txBody>
      </p:sp>
      <p:sp>
        <p:nvSpPr>
          <p:cNvPr id="772" name="Google Shape;77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This is group exercise. </a:t>
            </a:r>
            <a:endParaRPr b="0" sz="1000"/>
          </a:p>
          <a:p>
            <a:pPr indent="0" lvl="0" marL="0" rtl="0" algn="l">
              <a:lnSpc>
                <a:spcPct val="100000"/>
              </a:lnSpc>
              <a:spcBef>
                <a:spcPts val="0"/>
              </a:spcBef>
              <a:spcAft>
                <a:spcPts val="0"/>
              </a:spcAft>
              <a:buSzPts val="1400"/>
              <a:buNone/>
            </a:pPr>
            <a:br>
              <a:rPr b="0" lang="en-US" sz="1000"/>
            </a:br>
            <a:r>
              <a:rPr b="0" i="0" lang="en-US" sz="1000" u="none" strike="noStrike">
                <a:solidFill>
                  <a:schemeClr val="dk1"/>
                </a:solidFill>
                <a:latin typeface="Calibri"/>
                <a:ea typeface="Calibri"/>
                <a:cs typeface="Calibri"/>
                <a:sym typeface="Calibri"/>
              </a:rPr>
              <a:t>The aim of </a:t>
            </a:r>
            <a:r>
              <a:rPr lang="en-US" sz="1000"/>
              <a:t>these exercises</a:t>
            </a:r>
            <a:r>
              <a:rPr b="0" i="0" lang="en-US" sz="1000" u="none" strike="noStrike">
                <a:solidFill>
                  <a:schemeClr val="dk1"/>
                </a:solidFill>
                <a:latin typeface="Calibri"/>
                <a:ea typeface="Calibri"/>
                <a:cs typeface="Calibri"/>
                <a:sym typeface="Calibri"/>
              </a:rPr>
              <a:t> is to give you a practical tool t</a:t>
            </a:r>
            <a:r>
              <a:rPr lang="en-US" sz="1000"/>
              <a:t>hat you can use </a:t>
            </a:r>
            <a:r>
              <a:rPr b="0" i="0" lang="en-US" sz="1000" u="none" strike="noStrike">
                <a:solidFill>
                  <a:schemeClr val="dk1"/>
                </a:solidFill>
                <a:latin typeface="Calibri"/>
                <a:ea typeface="Calibri"/>
                <a:cs typeface="Calibri"/>
                <a:sym typeface="Calibri"/>
              </a:rPr>
              <a:t>to decipher the relationships between the groups of people that will be involved with, and have an affect on, your project (either directly or indirectly). </a:t>
            </a:r>
            <a:endParaRPr b="0" sz="1000"/>
          </a:p>
          <a:p>
            <a:pPr indent="0" lvl="0" marL="0" rtl="0" algn="l">
              <a:lnSpc>
                <a:spcPct val="100000"/>
              </a:lnSpc>
              <a:spcBef>
                <a:spcPts val="0"/>
              </a:spcBef>
              <a:spcAft>
                <a:spcPts val="0"/>
              </a:spcAft>
              <a:buSzPts val="1400"/>
              <a:buNone/>
            </a:pPr>
            <a:br>
              <a:rPr b="0" lang="en-US" sz="1000"/>
            </a:br>
            <a:r>
              <a:rPr b="0" lang="en-US" sz="1000"/>
              <a:t>You should already have read Use Case 1</a:t>
            </a:r>
            <a:r>
              <a:rPr lang="en-US" sz="1000"/>
              <a:t> and watched the videos on RESOURCING and ORGANIZING</a:t>
            </a:r>
            <a:r>
              <a:rPr b="0" lang="en-US" sz="1000"/>
              <a:t> Have it handy with you during the exercises as you will need to refer back to it.</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Table assignments:</a:t>
            </a:r>
            <a:endParaRPr sz="1000"/>
          </a:p>
          <a:p>
            <a:pPr indent="-292100" lvl="0" marL="457200" rtl="0" algn="l">
              <a:lnSpc>
                <a:spcPct val="160000"/>
              </a:lnSpc>
              <a:spcBef>
                <a:spcPts val="0"/>
              </a:spcBef>
              <a:spcAft>
                <a:spcPts val="0"/>
              </a:spcAft>
              <a:buClr>
                <a:srgbClr val="1155CC"/>
              </a:buClr>
              <a:buSzPts val="1000"/>
              <a:buFont typeface="Roboto"/>
              <a:buChar char="●"/>
            </a:pPr>
            <a:r>
              <a:rPr lang="en-US" sz="1000">
                <a:solidFill>
                  <a:srgbClr val="4E565F"/>
                </a:solidFill>
                <a:highlight>
                  <a:srgbClr val="FFFFFF"/>
                </a:highlight>
                <a:latin typeface="Roboto"/>
                <a:ea typeface="Roboto"/>
                <a:cs typeface="Roboto"/>
                <a:sym typeface="Roboto"/>
              </a:rPr>
              <a:t>RED: </a:t>
            </a:r>
            <a:r>
              <a:rPr lang="en-US" sz="1000" u="sng">
                <a:solidFill>
                  <a:srgbClr val="4BA2CE"/>
                </a:solidFill>
                <a:highlight>
                  <a:srgbClr val="FFFFFF"/>
                </a:highlight>
                <a:latin typeface="Roboto"/>
                <a:ea typeface="Roboto"/>
                <a:cs typeface="Roboto"/>
                <a:sym typeface="Roboto"/>
                <a:hlinkClick r:id="rId2">
                  <a:extLst>
                    <a:ext uri="{A12FA001-AC4F-418D-AE19-62706E023703}">
                      <ahyp:hlinkClr val="tx"/>
                    </a:ext>
                  </a:extLst>
                </a:hlinkClick>
              </a:rPr>
              <a:t>https://playingcards.io/vbtkgd</a:t>
            </a:r>
            <a:endParaRPr sz="1000" u="sng">
              <a:solidFill>
                <a:srgbClr val="4BA2CE"/>
              </a:solidFill>
              <a:highlight>
                <a:srgbClr val="FFFFFF"/>
              </a:highlight>
              <a:latin typeface="Roboto"/>
              <a:ea typeface="Roboto"/>
              <a:cs typeface="Roboto"/>
              <a:sym typeface="Roboto"/>
            </a:endParaRPr>
          </a:p>
          <a:p>
            <a:pPr indent="-292100" lvl="0" marL="457200" rtl="0" algn="l">
              <a:lnSpc>
                <a:spcPct val="160000"/>
              </a:lnSpc>
              <a:spcBef>
                <a:spcPts val="0"/>
              </a:spcBef>
              <a:spcAft>
                <a:spcPts val="0"/>
              </a:spcAft>
              <a:buClr>
                <a:srgbClr val="1155CC"/>
              </a:buClr>
              <a:buSzPts val="1000"/>
              <a:buFont typeface="Roboto"/>
              <a:buChar char="●"/>
            </a:pPr>
            <a:r>
              <a:rPr lang="en-US" sz="1000">
                <a:solidFill>
                  <a:srgbClr val="4E565F"/>
                </a:solidFill>
                <a:highlight>
                  <a:srgbClr val="FFFFFF"/>
                </a:highlight>
                <a:latin typeface="Roboto"/>
                <a:ea typeface="Roboto"/>
                <a:cs typeface="Roboto"/>
                <a:sym typeface="Roboto"/>
              </a:rPr>
              <a:t>GREEN: </a:t>
            </a:r>
            <a:r>
              <a:rPr lang="en-US" sz="1000" u="sng">
                <a:solidFill>
                  <a:srgbClr val="4BA2CE"/>
                </a:solidFill>
                <a:highlight>
                  <a:srgbClr val="FFFFFF"/>
                </a:highlight>
                <a:latin typeface="Roboto"/>
                <a:ea typeface="Roboto"/>
                <a:cs typeface="Roboto"/>
                <a:sym typeface="Roboto"/>
                <a:hlinkClick r:id="rId3">
                  <a:extLst>
                    <a:ext uri="{A12FA001-AC4F-418D-AE19-62706E023703}">
                      <ahyp:hlinkClr val="tx"/>
                    </a:ext>
                  </a:extLst>
                </a:hlinkClick>
              </a:rPr>
              <a:t>https://playingcards.io/m53by6</a:t>
            </a:r>
            <a:endParaRPr sz="1000" u="sng">
              <a:solidFill>
                <a:srgbClr val="4BA2CE"/>
              </a:solidFill>
              <a:highlight>
                <a:srgbClr val="FFFFFF"/>
              </a:highlight>
              <a:latin typeface="Roboto"/>
              <a:ea typeface="Roboto"/>
              <a:cs typeface="Roboto"/>
              <a:sym typeface="Roboto"/>
            </a:endParaRPr>
          </a:p>
          <a:p>
            <a:pPr indent="-292100" lvl="0" marL="457200" rtl="0" algn="l">
              <a:lnSpc>
                <a:spcPct val="160000"/>
              </a:lnSpc>
              <a:spcBef>
                <a:spcPts val="0"/>
              </a:spcBef>
              <a:spcAft>
                <a:spcPts val="0"/>
              </a:spcAft>
              <a:buClr>
                <a:srgbClr val="1155CC"/>
              </a:buClr>
              <a:buSzPts val="1000"/>
              <a:buFont typeface="Roboto"/>
              <a:buChar char="●"/>
            </a:pPr>
            <a:r>
              <a:rPr lang="en-US" sz="1000">
                <a:solidFill>
                  <a:srgbClr val="4E565F"/>
                </a:solidFill>
                <a:highlight>
                  <a:srgbClr val="FFFFFF"/>
                </a:highlight>
                <a:latin typeface="Roboto"/>
                <a:ea typeface="Roboto"/>
                <a:cs typeface="Roboto"/>
                <a:sym typeface="Roboto"/>
              </a:rPr>
              <a:t>YELLOW: </a:t>
            </a:r>
            <a:r>
              <a:rPr lang="en-US" sz="1000" u="sng">
                <a:solidFill>
                  <a:srgbClr val="4BA2CE"/>
                </a:solidFill>
                <a:highlight>
                  <a:srgbClr val="FFFFFF"/>
                </a:highlight>
                <a:latin typeface="Roboto"/>
                <a:ea typeface="Roboto"/>
                <a:cs typeface="Roboto"/>
                <a:sym typeface="Roboto"/>
                <a:hlinkClick r:id="rId4">
                  <a:extLst>
                    <a:ext uri="{A12FA001-AC4F-418D-AE19-62706E023703}">
                      <ahyp:hlinkClr val="tx"/>
                    </a:ext>
                  </a:extLst>
                </a:hlinkClick>
              </a:rPr>
              <a:t>https://playingcards.io/kpen5h</a:t>
            </a:r>
            <a:endParaRPr sz="1000" u="sng">
              <a:solidFill>
                <a:srgbClr val="4BA2CE"/>
              </a:solidFill>
              <a:highlight>
                <a:srgbClr val="FFFFFF"/>
              </a:highlight>
              <a:latin typeface="Roboto"/>
              <a:ea typeface="Roboto"/>
              <a:cs typeface="Roboto"/>
              <a:sym typeface="Roboto"/>
            </a:endParaRPr>
          </a:p>
          <a:p>
            <a:pPr indent="-292100" lvl="0" marL="457200" rtl="0" algn="l">
              <a:lnSpc>
                <a:spcPct val="160000"/>
              </a:lnSpc>
              <a:spcBef>
                <a:spcPts val="0"/>
              </a:spcBef>
              <a:spcAft>
                <a:spcPts val="0"/>
              </a:spcAft>
              <a:buClr>
                <a:srgbClr val="1155CC"/>
              </a:buClr>
              <a:buSzPts val="1000"/>
              <a:buFont typeface="Roboto"/>
              <a:buChar char="●"/>
            </a:pPr>
            <a:r>
              <a:rPr lang="en-US" sz="1000">
                <a:solidFill>
                  <a:srgbClr val="4E565F"/>
                </a:solidFill>
                <a:highlight>
                  <a:srgbClr val="FFFFFF"/>
                </a:highlight>
                <a:latin typeface="Roboto"/>
                <a:ea typeface="Roboto"/>
                <a:cs typeface="Roboto"/>
                <a:sym typeface="Roboto"/>
              </a:rPr>
              <a:t>BLUE: </a:t>
            </a:r>
            <a:r>
              <a:rPr lang="en-US" sz="1000" u="sng">
                <a:solidFill>
                  <a:srgbClr val="4BA2CE"/>
                </a:solidFill>
                <a:highlight>
                  <a:srgbClr val="FFFFFF"/>
                </a:highlight>
                <a:latin typeface="Roboto"/>
                <a:ea typeface="Roboto"/>
                <a:cs typeface="Roboto"/>
                <a:sym typeface="Roboto"/>
                <a:hlinkClick r:id="rId5">
                  <a:extLst>
                    <a:ext uri="{A12FA001-AC4F-418D-AE19-62706E023703}">
                      <ahyp:hlinkClr val="tx"/>
                    </a:ext>
                  </a:extLst>
                </a:hlinkClick>
              </a:rPr>
              <a:t>https://playingcards.io/8dwg98</a:t>
            </a:r>
            <a:endParaRPr sz="1000" u="sng">
              <a:solidFill>
                <a:srgbClr val="4BA2CE"/>
              </a:solidFill>
              <a:highlight>
                <a:srgbClr val="FFFFFF"/>
              </a:highlight>
              <a:latin typeface="Roboto"/>
              <a:ea typeface="Roboto"/>
              <a:cs typeface="Roboto"/>
              <a:sym typeface="Roboto"/>
            </a:endParaRPr>
          </a:p>
          <a:p>
            <a:pPr indent="-292100" lvl="0" marL="457200" rtl="0" algn="l">
              <a:lnSpc>
                <a:spcPct val="160000"/>
              </a:lnSpc>
              <a:spcBef>
                <a:spcPts val="0"/>
              </a:spcBef>
              <a:spcAft>
                <a:spcPts val="0"/>
              </a:spcAft>
              <a:buClr>
                <a:srgbClr val="1155CC"/>
              </a:buClr>
              <a:buSzPts val="1000"/>
              <a:buFont typeface="Roboto"/>
              <a:buChar char="●"/>
            </a:pPr>
            <a:r>
              <a:rPr lang="en-US" sz="1000">
                <a:solidFill>
                  <a:srgbClr val="4E565F"/>
                </a:solidFill>
                <a:highlight>
                  <a:srgbClr val="FFFFFF"/>
                </a:highlight>
                <a:latin typeface="Roboto"/>
                <a:ea typeface="Roboto"/>
                <a:cs typeface="Roboto"/>
                <a:sym typeface="Roboto"/>
              </a:rPr>
              <a:t>PURPLE: </a:t>
            </a:r>
            <a:r>
              <a:rPr lang="en-US" sz="1000" u="sng">
                <a:solidFill>
                  <a:srgbClr val="4BA2CE"/>
                </a:solidFill>
                <a:highlight>
                  <a:srgbClr val="FFFFFF"/>
                </a:highlight>
                <a:latin typeface="Roboto"/>
                <a:ea typeface="Roboto"/>
                <a:cs typeface="Roboto"/>
                <a:sym typeface="Roboto"/>
                <a:hlinkClick r:id="rId6">
                  <a:extLst>
                    <a:ext uri="{A12FA001-AC4F-418D-AE19-62706E023703}">
                      <ahyp:hlinkClr val="tx"/>
                    </a:ext>
                  </a:extLst>
                </a:hlinkClick>
              </a:rPr>
              <a:t>https://playingcards.io/fah8an</a:t>
            </a:r>
            <a:endParaRPr sz="1000">
              <a:solidFill>
                <a:srgbClr val="1155CC"/>
              </a:solidFill>
              <a:highlight>
                <a:srgbClr val="FFFFFF"/>
              </a:highlight>
              <a:latin typeface="Roboto"/>
              <a:ea typeface="Roboto"/>
              <a:cs typeface="Roboto"/>
              <a:sym typeface="Roboto"/>
            </a:endParaRPr>
          </a:p>
          <a:p>
            <a:pPr indent="0" lvl="0" marL="0" rtl="0" algn="l">
              <a:lnSpc>
                <a:spcPct val="100000"/>
              </a:lnSpc>
              <a:spcBef>
                <a:spcPts val="1500"/>
              </a:spcBef>
              <a:spcAft>
                <a:spcPts val="0"/>
              </a:spcAft>
              <a:buSzPts val="1400"/>
              <a:buNone/>
            </a:pPr>
            <a:r>
              <a:rPr lang="en-US" sz="1000"/>
              <a:t>Use Case 1: </a:t>
            </a:r>
            <a:r>
              <a:rPr lang="en-US" sz="1000" u="sng">
                <a:solidFill>
                  <a:schemeClr val="hlink"/>
                </a:solidFill>
                <a:hlinkClick r:id="rId7"/>
              </a:rPr>
              <a:t>https://docs.gbif.org/course-data-mobilization/en/scenario.html</a:t>
            </a:r>
            <a:r>
              <a:rPr lang="en-US" sz="1000"/>
              <a:t>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Use Case 1 Suggested Solution: </a:t>
            </a:r>
            <a:r>
              <a:rPr lang="en-US" sz="1000" u="sng">
                <a:solidFill>
                  <a:schemeClr val="hlink"/>
                </a:solidFill>
                <a:hlinkClick r:id="rId8"/>
              </a:rPr>
              <a:t>https://docs.gbif.org/course-data-mobilization/course-docs/UC1-Herbarium-Suggested-Solution_EN.pdf</a:t>
            </a:r>
            <a:r>
              <a:rPr lang="en-US" sz="1000"/>
              <a:t> </a:t>
            </a:r>
            <a:endParaRPr sz="1000"/>
          </a:p>
          <a:p>
            <a:pPr indent="0" lvl="0" marL="0" rtl="0" algn="l">
              <a:lnSpc>
                <a:spcPct val="100000"/>
              </a:lnSpc>
              <a:spcBef>
                <a:spcPts val="0"/>
              </a:spcBef>
              <a:spcAft>
                <a:spcPts val="0"/>
              </a:spcAft>
              <a:buSzPts val="1400"/>
              <a:buNone/>
            </a:pPr>
            <a:r>
              <a:t/>
            </a:r>
            <a:endParaRPr/>
          </a:p>
        </p:txBody>
      </p:sp>
      <p:sp>
        <p:nvSpPr>
          <p:cNvPr id="610" name="Google Shape;61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306afede8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5306afede8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sz="1000"/>
              <a:t>[THE NEXT EXERCISE WILL BE]</a:t>
            </a:r>
            <a:endParaRPr sz="1000"/>
          </a:p>
          <a:p>
            <a:pPr indent="0" lvl="0" marL="0" rtl="0" algn="l">
              <a:spcBef>
                <a:spcPts val="0"/>
              </a:spcBef>
              <a:spcAft>
                <a:spcPts val="0"/>
              </a:spcAft>
              <a:buClr>
                <a:schemeClr val="dk1"/>
              </a:buClr>
              <a:buSzPts val="1100"/>
              <a:buFont typeface="Arial"/>
              <a:buNone/>
            </a:pPr>
            <a:r>
              <a:rPr lang="en-US" sz="1000"/>
              <a:t>STEP 5 TIMING: </a:t>
            </a:r>
            <a:r>
              <a:rPr b="1" lang="en-US" sz="1000"/>
              <a:t>20 mins To Complete Task</a:t>
            </a:r>
            <a:endParaRPr b="1" sz="1000"/>
          </a:p>
          <a:p>
            <a:pPr indent="0" lvl="0" marL="0" rtl="0" algn="l">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400"/>
              <a:buFont typeface="Arial"/>
              <a:buNone/>
            </a:pPr>
            <a:r>
              <a:rPr b="1" i="1" lang="en-US" sz="1000">
                <a:solidFill>
                  <a:srgbClr val="125CA2"/>
                </a:solidFill>
              </a:rPr>
              <a:t>5) STAGES</a:t>
            </a:r>
            <a:endParaRPr sz="1000">
              <a:solidFill>
                <a:srgbClr val="125CA2"/>
              </a:solidFill>
            </a:endParaRPr>
          </a:p>
          <a:p>
            <a:pPr indent="0" lvl="0" marL="0" rtl="0" algn="l">
              <a:spcBef>
                <a:spcPts val="0"/>
              </a:spcBef>
              <a:spcAft>
                <a:spcPts val="0"/>
              </a:spcAft>
              <a:buClr>
                <a:schemeClr val="dk1"/>
              </a:buClr>
              <a:buSzPts val="1400"/>
              <a:buFont typeface="Arial"/>
              <a:buNone/>
            </a:pPr>
            <a:r>
              <a:rPr i="1" lang="en-US" sz="1000"/>
              <a:t>	Arrange the tasks in a sensible order for implementation.</a:t>
            </a:r>
            <a:endParaRPr i="1" sz="1000"/>
          </a:p>
          <a:p>
            <a:pPr indent="0" lvl="0" marL="0" rtl="0" algn="l">
              <a:spcBef>
                <a:spcPts val="0"/>
              </a:spcBef>
              <a:spcAft>
                <a:spcPts val="0"/>
              </a:spcAft>
              <a:buClr>
                <a:schemeClr val="dk1"/>
              </a:buClr>
              <a:buSzPts val="1400"/>
              <a:buFont typeface="Arial"/>
              <a:buNone/>
            </a:pPr>
            <a:r>
              <a:t/>
            </a:r>
            <a:endParaRPr b="1" i="1" sz="1000">
              <a:solidFill>
                <a:srgbClr val="125CA2"/>
              </a:solidFill>
            </a:endParaRPr>
          </a:p>
          <a:p>
            <a:pPr indent="0" lvl="0" marL="0" rtl="0" algn="l">
              <a:spcBef>
                <a:spcPts val="0"/>
              </a:spcBef>
              <a:spcAft>
                <a:spcPts val="0"/>
              </a:spcAft>
              <a:buClr>
                <a:schemeClr val="dk1"/>
              </a:buClr>
              <a:buSzPts val="1400"/>
              <a:buFont typeface="Arial"/>
              <a:buNone/>
            </a:pPr>
            <a:r>
              <a:rPr lang="en-US" sz="1000"/>
              <a:t>[GO TO BREAKOUT ROOM]</a:t>
            </a:r>
            <a:endParaRPr b="0" i="0" sz="1000" u="none" strike="noStrike">
              <a:solidFill>
                <a:schemeClr val="dk1"/>
              </a:solidFill>
              <a:latin typeface="Calibri"/>
              <a:ea typeface="Calibri"/>
              <a:cs typeface="Calibri"/>
              <a:sym typeface="Calibri"/>
            </a:endParaRPr>
          </a:p>
        </p:txBody>
      </p:sp>
      <p:sp>
        <p:nvSpPr>
          <p:cNvPr id="780" name="Google Shape;780;g5306afede8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SzPts val="1100"/>
              <a:buNone/>
            </a:pPr>
            <a:r>
              <a:rPr lang="en-US" sz="1000"/>
              <a:t>STEP 5 TIMING: </a:t>
            </a:r>
            <a:r>
              <a:rPr b="1" lang="en-US" sz="1000"/>
              <a:t>20 mins To Complete Task</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b="1" i="1" lang="en-US" sz="1000">
                <a:solidFill>
                  <a:schemeClr val="accent2"/>
                </a:solidFill>
              </a:rPr>
              <a:t>STEP</a:t>
            </a:r>
            <a:r>
              <a:rPr b="1" i="1" lang="en-US" sz="1000">
                <a:solidFill>
                  <a:schemeClr val="accent2"/>
                </a:solidFill>
              </a:rPr>
              <a:t> 5) </a:t>
            </a:r>
            <a:r>
              <a:rPr i="1" lang="en-US" sz="1000"/>
              <a:t>- Arrange the tasks in a sensible order for implementation.</a:t>
            </a:r>
            <a:endParaRPr sz="1000">
              <a:solidFill>
                <a:srgbClr val="000000"/>
              </a:solidFill>
            </a:endParaRPr>
          </a:p>
          <a:p>
            <a:pPr indent="0" lvl="0" marL="0" rtl="0" algn="l">
              <a:lnSpc>
                <a:spcPct val="100000"/>
              </a:lnSpc>
              <a:spcBef>
                <a:spcPts val="0"/>
              </a:spcBef>
              <a:spcAft>
                <a:spcPts val="0"/>
              </a:spcAft>
              <a:buSzPts val="1400"/>
              <a:buNone/>
            </a:pPr>
            <a:r>
              <a:t/>
            </a:r>
            <a:endParaRPr b="0" sz="1000"/>
          </a:p>
          <a:p>
            <a:pPr indent="0" lvl="0" marL="0" rtl="0" algn="l">
              <a:lnSpc>
                <a:spcPct val="100000"/>
              </a:lnSpc>
              <a:spcBef>
                <a:spcPts val="0"/>
              </a:spcBef>
              <a:spcAft>
                <a:spcPts val="0"/>
              </a:spcAft>
              <a:buSzPts val="1400"/>
              <a:buNone/>
            </a:pPr>
            <a:r>
              <a:rPr b="0" lang="en-US" sz="1000"/>
              <a:t>Order of play:</a:t>
            </a:r>
            <a:endParaRPr b="0" sz="1000"/>
          </a:p>
          <a:p>
            <a:pPr indent="0" lvl="0" marL="0" rtl="0" algn="l">
              <a:spcBef>
                <a:spcPts val="0"/>
              </a:spcBef>
              <a:spcAft>
                <a:spcPts val="0"/>
              </a:spcAft>
              <a:buClr>
                <a:schemeClr val="dk1"/>
              </a:buClr>
              <a:buSzPts val="1200"/>
              <a:buFont typeface="Arial"/>
              <a:buNone/>
            </a:pPr>
            <a:r>
              <a:rPr lang="en-US" sz="1000"/>
              <a:t>-- [MENTOR] On your table </a:t>
            </a:r>
            <a:endParaRPr sz="1000"/>
          </a:p>
          <a:p>
            <a:pPr indent="457200" lvl="0" marL="0" rtl="0" algn="l">
              <a:spcBef>
                <a:spcPts val="0"/>
              </a:spcBef>
              <a:spcAft>
                <a:spcPts val="0"/>
              </a:spcAft>
              <a:buClr>
                <a:schemeClr val="dk1"/>
              </a:buClr>
              <a:buSzPts val="1200"/>
              <a:buFont typeface="Arial"/>
              <a:buNone/>
            </a:pPr>
            <a:r>
              <a:rPr lang="en-US" sz="1000"/>
              <a:t>-- RECALL the STAKEHOLDER and AFFILIATION cards on their stack by clicking recall and clicking to flip the stack face up if you haven’t already</a:t>
            </a:r>
            <a:endParaRPr sz="1000"/>
          </a:p>
          <a:p>
            <a:pPr indent="457200" lvl="0" marL="0" rtl="0" algn="l">
              <a:spcBef>
                <a:spcPts val="0"/>
              </a:spcBef>
              <a:spcAft>
                <a:spcPts val="0"/>
              </a:spcAft>
              <a:buClr>
                <a:schemeClr val="dk1"/>
              </a:buClr>
              <a:buSzPts val="1200"/>
              <a:buFont typeface="Arial"/>
              <a:buNone/>
            </a:pPr>
            <a:r>
              <a:rPr lang="en-US" sz="1000"/>
              <a:t>-- Remove any ROLE card that does not have a TASK assigned to it to their stack. </a:t>
            </a:r>
            <a:endParaRPr sz="1000"/>
          </a:p>
          <a:p>
            <a:pPr indent="457200" lvl="0" marL="0" rtl="0" algn="l">
              <a:spcBef>
                <a:spcPts val="0"/>
              </a:spcBef>
              <a:spcAft>
                <a:spcPts val="0"/>
              </a:spcAft>
              <a:buClr>
                <a:schemeClr val="dk1"/>
              </a:buClr>
              <a:buSzPts val="1200"/>
              <a:buFont typeface="Arial"/>
              <a:buNone/>
            </a:pPr>
            <a:r>
              <a:rPr lang="en-US" sz="1000"/>
              <a:t>-- Put the STAGE cards in your hand.</a:t>
            </a:r>
            <a:endParaRPr sz="1000"/>
          </a:p>
          <a:p>
            <a:pPr indent="0" lvl="0" marL="0" rtl="0" algn="l">
              <a:lnSpc>
                <a:spcPct val="100000"/>
              </a:lnSpc>
              <a:spcBef>
                <a:spcPts val="0"/>
              </a:spcBef>
              <a:spcAft>
                <a:spcPts val="0"/>
              </a:spcAft>
              <a:buClr>
                <a:schemeClr val="dk1"/>
              </a:buClr>
              <a:buSzPts val="1400"/>
              <a:buFont typeface="Arial"/>
              <a:buNone/>
            </a:pPr>
            <a:r>
              <a:rPr lang="en-US" sz="1000"/>
              <a:t>-- [MENTOR] Explain the STAGE cards to the team (simple v PMBoK). Choose which set to use.</a:t>
            </a:r>
            <a:endParaRPr sz="1000"/>
          </a:p>
          <a:p>
            <a:pPr indent="0" lvl="0" marL="0" rtl="0" algn="l">
              <a:lnSpc>
                <a:spcPct val="100000"/>
              </a:lnSpc>
              <a:spcBef>
                <a:spcPts val="0"/>
              </a:spcBef>
              <a:spcAft>
                <a:spcPts val="0"/>
              </a:spcAft>
              <a:buClr>
                <a:schemeClr val="dk1"/>
              </a:buClr>
              <a:buSzPts val="1400"/>
              <a:buFont typeface="Arial"/>
              <a:buNone/>
            </a:pPr>
            <a:r>
              <a:rPr lang="en-US" sz="1000"/>
              <a:t>-- [MENTOR] takes the discards into their hand</a:t>
            </a:r>
            <a:endParaRPr sz="1000"/>
          </a:p>
          <a:p>
            <a:pPr indent="0" lvl="0" marL="0" rtl="0" algn="l">
              <a:lnSpc>
                <a:spcPct val="100000"/>
              </a:lnSpc>
              <a:spcBef>
                <a:spcPts val="0"/>
              </a:spcBef>
              <a:spcAft>
                <a:spcPts val="0"/>
              </a:spcAft>
              <a:buClr>
                <a:schemeClr val="dk1"/>
              </a:buClr>
              <a:buSzPts val="1400"/>
              <a:buFont typeface="Arial"/>
              <a:buNone/>
            </a:pPr>
            <a:r>
              <a:rPr lang="en-US" sz="1000"/>
              <a:t>-- [TEAM] move ROLES/TASKS into chronological order.</a:t>
            </a:r>
            <a:endParaRPr sz="1000"/>
          </a:p>
          <a:p>
            <a:pPr indent="0" lvl="0" marL="0" rtl="0" algn="l">
              <a:lnSpc>
                <a:spcPct val="100000"/>
              </a:lnSpc>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 [REPORTER] </a:t>
            </a:r>
            <a:r>
              <a:rPr b="1" lang="en-US" sz="1000"/>
              <a:t>a different </a:t>
            </a:r>
            <a:r>
              <a:rPr lang="en-US" sz="1000"/>
              <a:t>team member presents explaining if the team found anything difficult or interesting. For example could you foresee any scheduling conflicts for a particular role</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 Return to Main Group to report out.</a:t>
            </a:r>
            <a:endParaRPr sz="1000"/>
          </a:p>
          <a:p>
            <a:pPr indent="0" lvl="0" marL="0" rtl="0" algn="l">
              <a:spcBef>
                <a:spcPts val="0"/>
              </a:spcBef>
              <a:spcAft>
                <a:spcPts val="0"/>
              </a:spcAft>
              <a:buClr>
                <a:schemeClr val="dk1"/>
              </a:buClr>
              <a:buSzPts val="1400"/>
              <a:buFont typeface="Arial"/>
              <a:buNone/>
            </a:pPr>
            <a:r>
              <a:rPr lang="en-US" sz="1000"/>
              <a:t>-- [MENTOR] screen-shares</a:t>
            </a:r>
            <a:endParaRPr sz="1000"/>
          </a:p>
          <a:p>
            <a:pPr indent="0" lvl="0" marL="0" rtl="0" algn="l">
              <a:spcBef>
                <a:spcPts val="0"/>
              </a:spcBef>
              <a:spcAft>
                <a:spcPts val="0"/>
              </a:spcAft>
              <a:buClr>
                <a:schemeClr val="dk1"/>
              </a:buClr>
              <a:buSzPts val="1200"/>
              <a:buFont typeface="Arial"/>
              <a:buNone/>
            </a:pPr>
            <a:r>
              <a:rPr lang="en-US" sz="1000"/>
              <a:t>-- [MAHEVA] take a screenshot of each teams table</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[BACK TO MAIN ROOM]</a:t>
            </a:r>
            <a:endParaRPr/>
          </a:p>
        </p:txBody>
      </p:sp>
      <p:sp>
        <p:nvSpPr>
          <p:cNvPr id="792" name="Google Shape;79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SzPts val="1100"/>
              <a:buNone/>
            </a:pPr>
            <a:r>
              <a:rPr lang="en-US" sz="1000"/>
              <a:t>TASK 5 TIMING: </a:t>
            </a:r>
            <a:r>
              <a:rPr b="1" lang="en-US" sz="1000"/>
              <a:t>20 mins To Complete Task</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t>This is approximate layout at the end of exercise 5.</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As the [MENTOR] you should remove any cards not used by the team into the area at the bottom of your screen.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This will take them off the table and make space. The rest of the team can no longer see these cards but you may put them back into play at any time.</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HINT: You may find that the group really wants to expand on the stages that they have to describe the workflow. If this is the case and you have time you can return the PMBoK cards to the table and they can use those in place of or as well as the simple cards.</a:t>
            </a:r>
            <a:endParaRPr sz="1000"/>
          </a:p>
        </p:txBody>
      </p:sp>
      <p:sp>
        <p:nvSpPr>
          <p:cNvPr id="801" name="Google Shape;80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5306afede8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g5306afede8_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SzPts val="1100"/>
              <a:buNone/>
            </a:pPr>
            <a:r>
              <a:rPr lang="en-US" sz="1000"/>
              <a:t>TASKS 2&amp;3 TIMING: </a:t>
            </a:r>
            <a:r>
              <a:rPr b="1" lang="en-US" sz="1000"/>
              <a:t>10 mins Whole Group Discussion</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spcBef>
                <a:spcPts val="0"/>
              </a:spcBef>
              <a:spcAft>
                <a:spcPts val="0"/>
              </a:spcAft>
              <a:buClr>
                <a:schemeClr val="dk1"/>
              </a:buClr>
              <a:buSzPts val="1400"/>
              <a:buFont typeface="Arial"/>
              <a:buNone/>
            </a:pPr>
            <a:r>
              <a:rPr lang="en-US" sz="1000"/>
              <a:t>Team [Yellow] Report back please: </a:t>
            </a:r>
            <a:endParaRPr sz="1000"/>
          </a:p>
          <a:p>
            <a:pPr indent="0" lvl="0" marL="0" rtl="0" algn="l">
              <a:spcBef>
                <a:spcPts val="0"/>
              </a:spcBef>
              <a:spcAft>
                <a:spcPts val="0"/>
              </a:spcAft>
              <a:buClr>
                <a:schemeClr val="dk1"/>
              </a:buClr>
              <a:buSzPts val="1400"/>
              <a:buFont typeface="Arial"/>
              <a:buNone/>
            </a:pPr>
            <a:r>
              <a:rPr lang="en-US" sz="1000"/>
              <a:t>Team [Purple] Report back please:</a:t>
            </a:r>
            <a:endParaRPr sz="1000"/>
          </a:p>
          <a:p>
            <a:pPr indent="0" lvl="0" marL="0" rtl="0" algn="l">
              <a:spcBef>
                <a:spcPts val="0"/>
              </a:spcBef>
              <a:spcAft>
                <a:spcPts val="0"/>
              </a:spcAft>
              <a:buClr>
                <a:schemeClr val="dk1"/>
              </a:buClr>
              <a:buSzPts val="1400"/>
              <a:buFont typeface="Arial"/>
              <a:buNone/>
            </a:pPr>
            <a:r>
              <a:rPr lang="en-US" sz="1000"/>
              <a:t>Team [Red] Report back please:</a:t>
            </a:r>
            <a:endParaRPr sz="1000"/>
          </a:p>
          <a:p>
            <a:pPr indent="0" lvl="0" marL="0" rtl="0" algn="l">
              <a:spcBef>
                <a:spcPts val="0"/>
              </a:spcBef>
              <a:spcAft>
                <a:spcPts val="0"/>
              </a:spcAft>
              <a:buClr>
                <a:schemeClr val="dk1"/>
              </a:buClr>
              <a:buSzPts val="1400"/>
              <a:buFont typeface="Arial"/>
              <a:buNone/>
            </a:pPr>
            <a:r>
              <a:rPr lang="en-US" sz="1000"/>
              <a:t>Team [Blue] Report back please: </a:t>
            </a:r>
            <a:endParaRPr b="1" sz="1000"/>
          </a:p>
          <a:p>
            <a:pPr indent="0" lvl="0" marL="0" rtl="0" algn="l">
              <a:spcBef>
                <a:spcPts val="0"/>
              </a:spcBef>
              <a:spcAft>
                <a:spcPts val="0"/>
              </a:spcAft>
              <a:buClr>
                <a:schemeClr val="dk1"/>
              </a:buClr>
              <a:buSzPts val="1400"/>
              <a:buFont typeface="Arial"/>
              <a:buNone/>
            </a:pPr>
            <a:r>
              <a:rPr lang="en-US" sz="1000"/>
              <a:t>Team [Green] Report back please: </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SzPts val="1400"/>
              <a:buNone/>
            </a:pPr>
            <a:r>
              <a:rPr lang="en-US" sz="1000"/>
              <a:t>[TRAINER] if time allows ask the group a question…</a:t>
            </a:r>
            <a:endParaRPr sz="1000"/>
          </a:p>
          <a:p>
            <a:pPr indent="0" lvl="0" marL="0" rtl="0" algn="l">
              <a:spcBef>
                <a:spcPts val="0"/>
              </a:spcBef>
              <a:spcAft>
                <a:spcPts val="0"/>
              </a:spcAft>
              <a:buClr>
                <a:schemeClr val="dk1"/>
              </a:buClr>
              <a:buSzPts val="1100"/>
              <a:buFont typeface="Arial"/>
              <a:buNone/>
            </a:pPr>
            <a:r>
              <a:rPr lang="en-US" sz="1000"/>
              <a:t>What similarities and differences can be seen in the flows?</a:t>
            </a:r>
            <a:endParaRPr sz="1000"/>
          </a:p>
          <a:p>
            <a:pPr indent="0" lvl="0" marL="0" rtl="0" algn="l">
              <a:spcBef>
                <a:spcPts val="0"/>
              </a:spcBef>
              <a:spcAft>
                <a:spcPts val="0"/>
              </a:spcAft>
              <a:buClr>
                <a:schemeClr val="dk1"/>
              </a:buClr>
              <a:buSzPts val="1100"/>
              <a:buFont typeface="Arial"/>
              <a:buNone/>
            </a:pPr>
            <a:r>
              <a:rPr lang="en-US" sz="1000"/>
              <a:t>Were there common issues that came up across the groups?</a:t>
            </a:r>
            <a:endParaRPr sz="1000"/>
          </a:p>
          <a:p>
            <a:pPr indent="0" lvl="0" marL="0" rtl="0" algn="l">
              <a:spcBef>
                <a:spcPts val="0"/>
              </a:spcBef>
              <a:spcAft>
                <a:spcPts val="0"/>
              </a:spcAft>
              <a:buSzPts val="1400"/>
              <a:buNone/>
            </a:pPr>
            <a:r>
              <a:t/>
            </a:r>
            <a:endParaRPr/>
          </a:p>
        </p:txBody>
      </p:sp>
      <p:sp>
        <p:nvSpPr>
          <p:cNvPr id="809" name="Google Shape;809;g5306afede8_1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Clr>
                <a:schemeClr val="dk1"/>
              </a:buClr>
              <a:buSzPts val="1400"/>
              <a:buFont typeface="Arial"/>
              <a:buNone/>
            </a:pPr>
            <a:r>
              <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These </a:t>
            </a:r>
            <a:r>
              <a:rPr lang="en-US" sz="1000"/>
              <a:t>exercises </a:t>
            </a:r>
            <a:r>
              <a:rPr b="0" i="0" lang="en-US" sz="1000" u="none" strike="noStrike">
                <a:solidFill>
                  <a:schemeClr val="dk1"/>
                </a:solidFill>
                <a:latin typeface="Calibri"/>
                <a:ea typeface="Calibri"/>
                <a:cs typeface="Calibri"/>
                <a:sym typeface="Calibri"/>
              </a:rPr>
              <a:t>are just one way to help you organize your thoughts around turning a theoretical project proposal into a working implementation plan. Whichever method you use it is vitally important to assess your resources as quickly as possible and before starting the work of digitization and mobilization. </a:t>
            </a:r>
            <a:endParaRPr b="0" i="0" sz="10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000"/>
          </a:p>
          <a:p>
            <a:pPr indent="0" lvl="0" marL="0" rtl="0" algn="l">
              <a:spcBef>
                <a:spcPts val="0"/>
              </a:spcBef>
              <a:spcAft>
                <a:spcPts val="0"/>
              </a:spcAft>
              <a:buClr>
                <a:schemeClr val="dk1"/>
              </a:buClr>
              <a:buSzPts val="1400"/>
              <a:buFont typeface="Arial"/>
              <a:buNone/>
            </a:pPr>
            <a:r>
              <a:rPr lang="en-US" sz="1000"/>
              <a:t>Remember that no plan is perfect, and it is normal for them to be reworked, tweaked and refined as a project proceeds, they should be dynamic. </a:t>
            </a:r>
            <a:endParaRPr sz="1000"/>
          </a:p>
          <a:p>
            <a:pPr indent="0" lvl="0" marL="0" rtl="0" algn="l">
              <a:spcBef>
                <a:spcPts val="0"/>
              </a:spcBef>
              <a:spcAft>
                <a:spcPts val="0"/>
              </a:spcAft>
              <a:buClr>
                <a:schemeClr val="dk1"/>
              </a:buClr>
              <a:buSzPts val="1400"/>
              <a:buFont typeface="Arial"/>
              <a:buNone/>
            </a:pPr>
            <a:br>
              <a:rPr lang="en-US" sz="1000"/>
            </a:br>
            <a:r>
              <a:rPr lang="en-US" sz="1000"/>
              <a:t>Of course such dynamism can also be accounted for and included as part of the plan. Deliberately building in flexibility is the key to successful implementation.</a:t>
            </a:r>
            <a:endParaRPr sz="1000"/>
          </a:p>
        </p:txBody>
      </p:sp>
      <p:sp>
        <p:nvSpPr>
          <p:cNvPr id="817" name="Google Shape;81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[Led by TRAINER]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As a quick review of the </a:t>
            </a:r>
            <a:r>
              <a:rPr b="1" i="0" lang="en-US" sz="1000" u="none" strike="noStrike">
                <a:solidFill>
                  <a:schemeClr val="dk1"/>
                </a:solidFill>
                <a:latin typeface="Calibri"/>
                <a:ea typeface="Calibri"/>
                <a:cs typeface="Calibri"/>
                <a:sym typeface="Calibri"/>
              </a:rPr>
              <a:t>RESOURCING</a:t>
            </a:r>
            <a:r>
              <a:rPr b="0" i="0" lang="en-US" sz="1000" u="none" strike="noStrike">
                <a:solidFill>
                  <a:schemeClr val="dk1"/>
                </a:solidFill>
                <a:latin typeface="Calibri"/>
                <a:ea typeface="Calibri"/>
                <a:cs typeface="Calibri"/>
                <a:sym typeface="Calibri"/>
              </a:rPr>
              <a:t> session:</a:t>
            </a:r>
            <a:endParaRPr sz="1000"/>
          </a:p>
          <a:p>
            <a:pPr indent="0" lvl="0" marL="0" rtl="0" algn="l">
              <a:lnSpc>
                <a:spcPct val="100000"/>
              </a:lnSpc>
              <a:spcBef>
                <a:spcPts val="0"/>
              </a:spcBef>
              <a:spcAft>
                <a:spcPts val="0"/>
              </a:spcAft>
              <a:buSzPts val="1400"/>
              <a:buNone/>
            </a:pPr>
            <a:r>
              <a:t/>
            </a:r>
            <a:endParaRPr b="0" i="0" sz="10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In the Resourcing session:</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 We have looked at the classifications of individuals and groups of people; and the ways in which they interact which each other that may support or block progress in the completion of your project.</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 We then briefly discussed the need to identify the practical tasks that will need to be accomplished.</a:t>
            </a:r>
            <a:endParaRPr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 Lastly, but arguably most importantly, we emphasized that a workable implementation plan begins with a thorough review of the goals and deadlines of the project.</a:t>
            </a:r>
            <a:endParaRPr sz="1000"/>
          </a:p>
        </p:txBody>
      </p:sp>
      <p:sp>
        <p:nvSpPr>
          <p:cNvPr id="622" name="Google Shape;62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306afede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5306afede8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[TRAINER]</a:t>
            </a:r>
            <a:endParaRPr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b="0" i="0" lang="en-US" sz="1000" u="none" strike="noStrike">
                <a:solidFill>
                  <a:schemeClr val="dk1"/>
                </a:solidFill>
                <a:latin typeface="Calibri"/>
                <a:ea typeface="Calibri"/>
                <a:cs typeface="Calibri"/>
                <a:sym typeface="Calibri"/>
              </a:rPr>
              <a:t>There are </a:t>
            </a:r>
            <a:r>
              <a:rPr lang="en-US" sz="1000"/>
              <a:t>three</a:t>
            </a:r>
            <a:r>
              <a:rPr b="0" i="0" lang="en-US" sz="1000" u="none" strike="noStrike">
                <a:solidFill>
                  <a:schemeClr val="dk1"/>
                </a:solidFill>
                <a:latin typeface="Calibri"/>
                <a:ea typeface="Calibri"/>
                <a:cs typeface="Calibri"/>
                <a:sym typeface="Calibri"/>
              </a:rPr>
              <a:t> </a:t>
            </a:r>
            <a:r>
              <a:rPr lang="en-US" sz="1000"/>
              <a:t>steps to complete in within exercises A and two steps to complete within exercise B </a:t>
            </a:r>
            <a:r>
              <a:rPr b="0" i="0" lang="en-US" sz="1000" u="none" strike="noStrike">
                <a:solidFill>
                  <a:schemeClr val="dk1"/>
                </a:solidFill>
                <a:latin typeface="Calibri"/>
                <a:ea typeface="Calibri"/>
                <a:cs typeface="Calibri"/>
                <a:sym typeface="Calibri"/>
              </a:rPr>
              <a:t>:</a:t>
            </a:r>
            <a:endParaRPr sz="1000"/>
          </a:p>
          <a:p>
            <a:pPr indent="0" lvl="0" marL="0" rtl="0" algn="l">
              <a:lnSpc>
                <a:spcPct val="100000"/>
              </a:lnSpc>
              <a:spcBef>
                <a:spcPts val="0"/>
              </a:spcBef>
              <a:spcAft>
                <a:spcPts val="0"/>
              </a:spcAft>
              <a:buSzPts val="1400"/>
              <a:buNone/>
            </a:pPr>
            <a:r>
              <a:t/>
            </a:r>
            <a:endParaRPr b="0" i="0" sz="1000" u="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US" sz="1000"/>
              <a:t>The following time will be allotted for each step.</a:t>
            </a:r>
            <a:endParaRPr sz="1000"/>
          </a:p>
          <a:p>
            <a:pPr indent="0" lvl="0" marL="0" rtl="0" algn="l">
              <a:spcBef>
                <a:spcPts val="0"/>
              </a:spcBef>
              <a:spcAft>
                <a:spcPts val="0"/>
              </a:spcAft>
              <a:buClr>
                <a:schemeClr val="dk1"/>
              </a:buClr>
              <a:buSzPts val="1400"/>
              <a:buFont typeface="Arial"/>
              <a:buNone/>
            </a:pPr>
            <a:r>
              <a:rPr i="1" lang="en-US" sz="1000"/>
              <a:t>**********</a:t>
            </a:r>
            <a:endParaRPr i="1" sz="1000"/>
          </a:p>
          <a:p>
            <a:pPr indent="0" lvl="0" marL="0" rtl="0" algn="l">
              <a:spcBef>
                <a:spcPts val="0"/>
              </a:spcBef>
              <a:spcAft>
                <a:spcPts val="0"/>
              </a:spcAft>
              <a:buClr>
                <a:schemeClr val="dk1"/>
              </a:buClr>
              <a:buSzPts val="1400"/>
              <a:buFont typeface="Arial"/>
              <a:buNone/>
            </a:pPr>
            <a:r>
              <a:rPr b="1" i="1" lang="en-US" sz="1000">
                <a:solidFill>
                  <a:srgbClr val="125CA2"/>
                </a:solidFill>
              </a:rPr>
              <a:t>1) GOALS to TASKS</a:t>
            </a:r>
            <a:endParaRPr sz="1000">
              <a:solidFill>
                <a:srgbClr val="125CA2"/>
              </a:solidFill>
            </a:endParaRPr>
          </a:p>
          <a:p>
            <a:pPr indent="0" lvl="0" marL="0" rtl="0" algn="l">
              <a:spcBef>
                <a:spcPts val="0"/>
              </a:spcBef>
              <a:spcAft>
                <a:spcPts val="0"/>
              </a:spcAft>
              <a:buClr>
                <a:schemeClr val="dk1"/>
              </a:buClr>
              <a:buSzPts val="1400"/>
              <a:buFont typeface="Arial"/>
              <a:buNone/>
            </a:pPr>
            <a:r>
              <a:rPr i="1" lang="en-US" sz="1000"/>
              <a:t>	Selecting GOALS and identifying the TASKS required to complete them </a:t>
            </a:r>
            <a:endParaRPr i="1" sz="1000"/>
          </a:p>
          <a:p>
            <a:pPr indent="0" lvl="0" marL="0" rtl="0" algn="l">
              <a:spcBef>
                <a:spcPts val="0"/>
              </a:spcBef>
              <a:spcAft>
                <a:spcPts val="0"/>
              </a:spcAft>
              <a:buClr>
                <a:schemeClr val="dk1"/>
              </a:buClr>
              <a:buSzPts val="1400"/>
              <a:buFont typeface="Arial"/>
              <a:buNone/>
            </a:pPr>
            <a:r>
              <a:rPr i="1" lang="en-US" sz="1000"/>
              <a:t>(10 minutes in breakout, 10 minutes in full group)</a:t>
            </a:r>
            <a:endParaRPr b="1" i="1" sz="1000"/>
          </a:p>
          <a:p>
            <a:pPr indent="0" lvl="0" marL="0" rtl="0" algn="l">
              <a:spcBef>
                <a:spcPts val="0"/>
              </a:spcBef>
              <a:spcAft>
                <a:spcPts val="0"/>
              </a:spcAft>
              <a:buClr>
                <a:schemeClr val="dk1"/>
              </a:buClr>
              <a:buSzPts val="1400"/>
              <a:buFont typeface="Arial"/>
              <a:buNone/>
            </a:pPr>
            <a:r>
              <a:rPr i="1" lang="en-US" sz="1000"/>
              <a:t>**********</a:t>
            </a:r>
            <a:endParaRPr i="1" sz="1000"/>
          </a:p>
          <a:p>
            <a:pPr indent="0" lvl="0" marL="0" rtl="0" algn="l">
              <a:spcBef>
                <a:spcPts val="0"/>
              </a:spcBef>
              <a:spcAft>
                <a:spcPts val="0"/>
              </a:spcAft>
              <a:buClr>
                <a:schemeClr val="dk1"/>
              </a:buClr>
              <a:buSzPts val="1400"/>
              <a:buFont typeface="Arial"/>
              <a:buNone/>
            </a:pPr>
            <a:r>
              <a:rPr b="1" i="1" lang="en-US" sz="1000">
                <a:solidFill>
                  <a:srgbClr val="125CA2"/>
                </a:solidFill>
              </a:rPr>
              <a:t>2) STAKEHOLDERS to AFFILIATIONS</a:t>
            </a:r>
            <a:endParaRPr sz="1000"/>
          </a:p>
          <a:p>
            <a:pPr indent="0" lvl="0" marL="0" rtl="0" algn="l">
              <a:spcBef>
                <a:spcPts val="0"/>
              </a:spcBef>
              <a:spcAft>
                <a:spcPts val="0"/>
              </a:spcAft>
              <a:buClr>
                <a:schemeClr val="dk1"/>
              </a:buClr>
              <a:buSzPts val="1400"/>
              <a:buFont typeface="Arial"/>
              <a:buNone/>
            </a:pPr>
            <a:r>
              <a:rPr i="1" lang="en-US" sz="1000"/>
              <a:t>	and identifying the STAKEHOLDER AFFILIATIONS</a:t>
            </a:r>
            <a:endParaRPr b="1" i="1" sz="1000">
              <a:solidFill>
                <a:srgbClr val="125CA2"/>
              </a:solidFill>
            </a:endParaRPr>
          </a:p>
          <a:p>
            <a:pPr indent="0" lvl="0" marL="0" rtl="0" algn="l">
              <a:spcBef>
                <a:spcPts val="0"/>
              </a:spcBef>
              <a:spcAft>
                <a:spcPts val="0"/>
              </a:spcAft>
              <a:buClr>
                <a:schemeClr val="dk1"/>
              </a:buClr>
              <a:buSzPts val="1400"/>
              <a:buFont typeface="Arial"/>
              <a:buNone/>
            </a:pPr>
            <a:r>
              <a:rPr b="1" i="1" lang="en-US" sz="1000">
                <a:solidFill>
                  <a:srgbClr val="125CA2"/>
                </a:solidFill>
              </a:rPr>
              <a:t>3) ROLES to STAKEHOLDERS</a:t>
            </a:r>
            <a:endParaRPr sz="1000">
              <a:solidFill>
                <a:srgbClr val="125CA2"/>
              </a:solidFill>
            </a:endParaRPr>
          </a:p>
          <a:p>
            <a:pPr indent="0" lvl="0" marL="0" rtl="0" algn="l">
              <a:spcBef>
                <a:spcPts val="0"/>
              </a:spcBef>
              <a:spcAft>
                <a:spcPts val="0"/>
              </a:spcAft>
              <a:buClr>
                <a:schemeClr val="dk1"/>
              </a:buClr>
              <a:buSzPts val="1400"/>
              <a:buFont typeface="Arial"/>
              <a:buNone/>
            </a:pPr>
            <a:r>
              <a:rPr i="1" lang="en-US" sz="1000"/>
              <a:t>	Assigning ROLES to their STAKEHOLDER groups</a:t>
            </a:r>
            <a:endParaRPr i="1" sz="1000"/>
          </a:p>
          <a:p>
            <a:pPr indent="0" lvl="0" marL="0" rtl="0" algn="l">
              <a:spcBef>
                <a:spcPts val="0"/>
              </a:spcBef>
              <a:spcAft>
                <a:spcPts val="0"/>
              </a:spcAft>
              <a:buClr>
                <a:schemeClr val="dk1"/>
              </a:buClr>
              <a:buSzPts val="1400"/>
              <a:buFont typeface="Arial"/>
              <a:buNone/>
            </a:pPr>
            <a:r>
              <a:rPr i="1" lang="en-US" sz="1000"/>
              <a:t>(25 minutes to complete steps 2-3 in breakout, so divide the time; 10 minutes in full group)</a:t>
            </a:r>
            <a:endParaRPr i="1" sz="1000"/>
          </a:p>
          <a:p>
            <a:pPr indent="0" lvl="0" marL="0" rtl="0" algn="l">
              <a:spcBef>
                <a:spcPts val="0"/>
              </a:spcBef>
              <a:spcAft>
                <a:spcPts val="0"/>
              </a:spcAft>
              <a:buClr>
                <a:schemeClr val="dk1"/>
              </a:buClr>
              <a:buSzPts val="1400"/>
              <a:buFont typeface="Arial"/>
              <a:buNone/>
            </a:pPr>
            <a:r>
              <a:rPr i="1" lang="en-US" sz="1000"/>
              <a:t>**********</a:t>
            </a:r>
            <a:endParaRPr i="1" sz="1000">
              <a:solidFill>
                <a:srgbClr val="E6F3F7"/>
              </a:solidFill>
            </a:endParaRPr>
          </a:p>
          <a:p>
            <a:pPr indent="0" lvl="0" marL="0" rtl="0" algn="l">
              <a:spcBef>
                <a:spcPts val="0"/>
              </a:spcBef>
              <a:spcAft>
                <a:spcPts val="0"/>
              </a:spcAft>
              <a:buClr>
                <a:schemeClr val="dk1"/>
              </a:buClr>
              <a:buSzPts val="1400"/>
              <a:buFont typeface="Arial"/>
              <a:buNone/>
            </a:pPr>
            <a:r>
              <a:rPr b="1" i="1" lang="en-US" sz="1000">
                <a:solidFill>
                  <a:srgbClr val="125CA2"/>
                </a:solidFill>
              </a:rPr>
              <a:t>4) TASKS to ROLES</a:t>
            </a:r>
            <a:endParaRPr sz="1000"/>
          </a:p>
          <a:p>
            <a:pPr indent="0" lvl="0" marL="0" rtl="0" algn="l">
              <a:spcBef>
                <a:spcPts val="0"/>
              </a:spcBef>
              <a:spcAft>
                <a:spcPts val="0"/>
              </a:spcAft>
              <a:buClr>
                <a:schemeClr val="dk1"/>
              </a:buClr>
              <a:buSzPts val="1400"/>
              <a:buFont typeface="Arial"/>
              <a:buNone/>
            </a:pPr>
            <a:r>
              <a:rPr i="1" lang="en-US" sz="1000"/>
              <a:t>	Deciding which ROLES will carry out which TASKS</a:t>
            </a:r>
            <a:endParaRPr i="1" sz="1000"/>
          </a:p>
          <a:p>
            <a:pPr indent="0" lvl="0" marL="0" rtl="0" algn="l">
              <a:spcBef>
                <a:spcPts val="0"/>
              </a:spcBef>
              <a:spcAft>
                <a:spcPts val="0"/>
              </a:spcAft>
              <a:buClr>
                <a:schemeClr val="dk1"/>
              </a:buClr>
              <a:buSzPts val="1400"/>
              <a:buFont typeface="Arial"/>
              <a:buNone/>
            </a:pPr>
            <a:r>
              <a:rPr i="1" lang="en-US" sz="1000"/>
              <a:t>(15 minutes in breakout; 10 minutes in full group)</a:t>
            </a:r>
            <a:endParaRPr i="1" sz="1000"/>
          </a:p>
          <a:p>
            <a:pPr indent="0" lvl="0" marL="0" rtl="0" algn="l">
              <a:spcBef>
                <a:spcPts val="0"/>
              </a:spcBef>
              <a:spcAft>
                <a:spcPts val="0"/>
              </a:spcAft>
              <a:buClr>
                <a:schemeClr val="dk1"/>
              </a:buClr>
              <a:buSzPts val="1400"/>
              <a:buFont typeface="Arial"/>
              <a:buNone/>
            </a:pPr>
            <a:r>
              <a:rPr i="1" lang="en-US" sz="1000"/>
              <a:t>**********</a:t>
            </a:r>
            <a:endParaRPr b="1" i="1" sz="1000">
              <a:solidFill>
                <a:srgbClr val="125CA2"/>
              </a:solidFill>
            </a:endParaRPr>
          </a:p>
          <a:p>
            <a:pPr indent="0" lvl="0" marL="0" rtl="0" algn="l">
              <a:spcBef>
                <a:spcPts val="0"/>
              </a:spcBef>
              <a:spcAft>
                <a:spcPts val="0"/>
              </a:spcAft>
              <a:buClr>
                <a:schemeClr val="dk1"/>
              </a:buClr>
              <a:buSzPts val="1400"/>
              <a:buFont typeface="Arial"/>
              <a:buNone/>
            </a:pPr>
            <a:r>
              <a:rPr b="1" i="1" lang="en-US" sz="1000">
                <a:solidFill>
                  <a:srgbClr val="125CA2"/>
                </a:solidFill>
              </a:rPr>
              <a:t>5) TASKS STAGES</a:t>
            </a:r>
            <a:endParaRPr sz="1000"/>
          </a:p>
          <a:p>
            <a:pPr indent="0" lvl="0" marL="0" rtl="0" algn="l">
              <a:spcBef>
                <a:spcPts val="0"/>
              </a:spcBef>
              <a:spcAft>
                <a:spcPts val="0"/>
              </a:spcAft>
              <a:buClr>
                <a:schemeClr val="dk1"/>
              </a:buClr>
              <a:buSzPts val="1400"/>
              <a:buFont typeface="Arial"/>
              <a:buNone/>
            </a:pPr>
            <a:r>
              <a:rPr i="1" lang="en-US" sz="1000"/>
              <a:t>	Deciding what order things should happen in</a:t>
            </a:r>
            <a:endParaRPr i="1" sz="1000"/>
          </a:p>
          <a:p>
            <a:pPr indent="0" lvl="0" marL="0" rtl="0" algn="l">
              <a:spcBef>
                <a:spcPts val="0"/>
              </a:spcBef>
              <a:spcAft>
                <a:spcPts val="0"/>
              </a:spcAft>
              <a:buClr>
                <a:schemeClr val="dk1"/>
              </a:buClr>
              <a:buSzPts val="1400"/>
              <a:buFont typeface="Arial"/>
              <a:buNone/>
            </a:pPr>
            <a:r>
              <a:rPr i="1" lang="en-US" sz="1000"/>
              <a:t>(20 minutes in breakout; 10 minutes in full group)</a:t>
            </a:r>
            <a:endParaRPr b="0" i="0" sz="1200" u="none" strike="noStrike">
              <a:solidFill>
                <a:schemeClr val="dk1"/>
              </a:solidFill>
              <a:latin typeface="Calibri"/>
              <a:ea typeface="Calibri"/>
              <a:cs typeface="Calibri"/>
              <a:sym typeface="Calibri"/>
            </a:endParaRPr>
          </a:p>
        </p:txBody>
      </p:sp>
      <p:sp>
        <p:nvSpPr>
          <p:cNvPr id="631" name="Google Shape;631;g5306afede8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5306afede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5306afede8_1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[TRAINER]</a:t>
            </a:r>
            <a:endParaRPr sz="1000"/>
          </a:p>
          <a:p>
            <a:pPr indent="0" lvl="0" marL="0" rtl="0" algn="l">
              <a:lnSpc>
                <a:spcPct val="100000"/>
              </a:lnSpc>
              <a:spcBef>
                <a:spcPts val="0"/>
              </a:spcBef>
              <a:spcAft>
                <a:spcPts val="0"/>
              </a:spcAft>
              <a:buSzPts val="1100"/>
              <a:buNone/>
            </a:pPr>
            <a:r>
              <a:rPr lang="en-US" sz="1000"/>
              <a:t>STEP 1 TIMING: </a:t>
            </a:r>
            <a:r>
              <a:rPr b="1" lang="en-US" sz="1000"/>
              <a:t>15 mins to Complete task</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solidFill>
                  <a:srgbClr val="000000"/>
                </a:solidFill>
              </a:rPr>
              <a:t>THE FIRST STEP WILL BE </a:t>
            </a:r>
            <a:endParaRPr sz="1000">
              <a:solidFill>
                <a:srgbClr val="000000"/>
              </a:solidFill>
            </a:endParaRPr>
          </a:p>
          <a:p>
            <a:pPr indent="0" lvl="0" marL="0" rtl="0" algn="l">
              <a:lnSpc>
                <a:spcPct val="100000"/>
              </a:lnSpc>
              <a:spcBef>
                <a:spcPts val="0"/>
              </a:spcBef>
              <a:spcAft>
                <a:spcPts val="0"/>
              </a:spcAft>
              <a:buSzPts val="1400"/>
              <a:buNone/>
            </a:pPr>
            <a:r>
              <a:rPr b="1" i="1" lang="en-US" sz="1000">
                <a:solidFill>
                  <a:srgbClr val="125CA2"/>
                </a:solidFill>
              </a:rPr>
              <a:t>1) GOALS to TASKS</a:t>
            </a:r>
            <a:endParaRPr sz="1000">
              <a:solidFill>
                <a:srgbClr val="125CA2"/>
              </a:solidFill>
            </a:endParaRPr>
          </a:p>
          <a:p>
            <a:pPr indent="0" lvl="0" marL="0" rtl="0" algn="l">
              <a:lnSpc>
                <a:spcPct val="100000"/>
              </a:lnSpc>
              <a:spcBef>
                <a:spcPts val="0"/>
              </a:spcBef>
              <a:spcAft>
                <a:spcPts val="0"/>
              </a:spcAft>
              <a:buSzPts val="1400"/>
              <a:buNone/>
            </a:pPr>
            <a:r>
              <a:rPr i="1" lang="en-US" sz="1000">
                <a:solidFill>
                  <a:srgbClr val="000000"/>
                </a:solidFill>
              </a:rPr>
              <a:t>	Selecting GOALS and identifying the TASKS required to complete them</a:t>
            </a:r>
            <a:endParaRPr i="1" sz="1000">
              <a:solidFill>
                <a:srgbClr val="000000"/>
              </a:solidFill>
            </a:endParaRPr>
          </a:p>
          <a:p>
            <a:pPr indent="0" lvl="0" marL="0" rtl="0" algn="l">
              <a:lnSpc>
                <a:spcPct val="100000"/>
              </a:lnSpc>
              <a:spcBef>
                <a:spcPts val="0"/>
              </a:spcBef>
              <a:spcAft>
                <a:spcPts val="0"/>
              </a:spcAft>
              <a:buSzPts val="1400"/>
              <a:buNone/>
            </a:pPr>
            <a:r>
              <a:t/>
            </a:r>
            <a:endParaRPr i="1" sz="1000">
              <a:solidFill>
                <a:srgbClr val="000000"/>
              </a:solidFill>
            </a:endParaRPr>
          </a:p>
          <a:p>
            <a:pPr indent="0" lvl="0" marL="0" rtl="0" algn="l">
              <a:lnSpc>
                <a:spcPct val="100000"/>
              </a:lnSpc>
              <a:spcBef>
                <a:spcPts val="0"/>
              </a:spcBef>
              <a:spcAft>
                <a:spcPts val="0"/>
              </a:spcAft>
              <a:buSzPts val="1400"/>
              <a:buNone/>
            </a:pPr>
            <a:r>
              <a:rPr lang="en-US" sz="1000">
                <a:solidFill>
                  <a:srgbClr val="000000"/>
                </a:solidFill>
              </a:rPr>
              <a:t>[GO TO BREAKOUT ROOMS]</a:t>
            </a:r>
            <a:endParaRPr sz="1000">
              <a:solidFill>
                <a:srgbClr val="000000"/>
              </a:solidFill>
            </a:endParaRPr>
          </a:p>
          <a:p>
            <a:pPr indent="0" lvl="0" marL="0" rtl="0" algn="l">
              <a:lnSpc>
                <a:spcPct val="100000"/>
              </a:lnSpc>
              <a:spcBef>
                <a:spcPts val="0"/>
              </a:spcBef>
              <a:spcAft>
                <a:spcPts val="0"/>
              </a:spcAft>
              <a:buSzPts val="1400"/>
              <a:buNone/>
            </a:pPr>
            <a:r>
              <a:t/>
            </a:r>
            <a:endParaRPr i="1">
              <a:solidFill>
                <a:schemeClr val="lt2"/>
              </a:solidFill>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p:txBody>
      </p:sp>
      <p:sp>
        <p:nvSpPr>
          <p:cNvPr id="644" name="Google Shape;644;g5306afede8_1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[MENTOR]</a:t>
            </a:r>
            <a:endParaRPr sz="1000"/>
          </a:p>
          <a:p>
            <a:pPr indent="0" lvl="0" marL="0" rtl="0" algn="l">
              <a:lnSpc>
                <a:spcPct val="100000"/>
              </a:lnSpc>
              <a:spcBef>
                <a:spcPts val="0"/>
              </a:spcBef>
              <a:spcAft>
                <a:spcPts val="0"/>
              </a:spcAft>
              <a:buSzPts val="1100"/>
              <a:buNone/>
            </a:pPr>
            <a:r>
              <a:rPr lang="en-US" sz="1000"/>
              <a:t>STEP 1 TIMING: </a:t>
            </a:r>
            <a:r>
              <a:rPr b="1" lang="en-US" sz="1000"/>
              <a:t>15 mins</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t>Talk the group through the mechanics of the play </a:t>
            </a:r>
            <a:endParaRPr sz="1000"/>
          </a:p>
          <a:p>
            <a:pPr indent="-292100" lvl="0" marL="457200" rtl="0" algn="l">
              <a:lnSpc>
                <a:spcPct val="100000"/>
              </a:lnSpc>
              <a:spcBef>
                <a:spcPts val="0"/>
              </a:spcBef>
              <a:spcAft>
                <a:spcPts val="0"/>
              </a:spcAft>
              <a:buSzPts val="1000"/>
              <a:buChar char="-"/>
            </a:pPr>
            <a:r>
              <a:rPr lang="en-US" sz="1000"/>
              <a:t>How to move cards etc</a:t>
            </a:r>
            <a:endParaRPr sz="1000"/>
          </a:p>
          <a:p>
            <a:pPr indent="-292100" lvl="0" marL="457200" rtl="0" algn="l">
              <a:lnSpc>
                <a:spcPct val="100000"/>
              </a:lnSpc>
              <a:spcBef>
                <a:spcPts val="0"/>
              </a:spcBef>
              <a:spcAft>
                <a:spcPts val="0"/>
              </a:spcAft>
              <a:buSzPts val="1000"/>
              <a:buChar char="-"/>
            </a:pPr>
            <a:r>
              <a:rPr lang="en-US" sz="1000"/>
              <a:t>Wait your turn etc.</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0" lang="en-US" sz="1000"/>
              <a:t>This is what the table should look like before you start the exercises. The following layouts are only for guidance as the exact layout at the end of each exercise will be different depending on the cards selected by each team.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To reset the table to this state you should click the “Recall &amp; Shuffle” buttons below each deck of cards.</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1" lang="en-US" sz="1000"/>
              <a:t>NOTE: Clicking RECALL is not UNDOABLE. You will have to move all the cards back manually. Have your team do this a few times so they understand what will happen!</a:t>
            </a:r>
            <a:endParaRPr sz="1000"/>
          </a:p>
        </p:txBody>
      </p:sp>
      <p:sp>
        <p:nvSpPr>
          <p:cNvPr id="656" name="Google Shape;6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[START EXERCISE]</a:t>
            </a:r>
            <a:endParaRPr sz="1000"/>
          </a:p>
          <a:p>
            <a:pPr indent="0" lvl="0" marL="0" rtl="0" algn="l">
              <a:lnSpc>
                <a:spcPct val="100000"/>
              </a:lnSpc>
              <a:spcBef>
                <a:spcPts val="0"/>
              </a:spcBef>
              <a:spcAft>
                <a:spcPts val="0"/>
              </a:spcAft>
              <a:buSzPts val="1100"/>
              <a:buNone/>
            </a:pPr>
            <a:r>
              <a:rPr lang="en-US" sz="1000"/>
              <a:t>STEP 1 TIMING: </a:t>
            </a:r>
            <a:r>
              <a:rPr b="1" lang="en-US" sz="1000"/>
              <a:t>15 mins</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b="1" i="1" lang="en-US" sz="1000">
                <a:solidFill>
                  <a:srgbClr val="125CA2"/>
                </a:solidFill>
              </a:rPr>
              <a:t>STEP</a:t>
            </a:r>
            <a:r>
              <a:rPr b="1" i="1" lang="en-US" sz="1000">
                <a:solidFill>
                  <a:srgbClr val="125CA2"/>
                </a:solidFill>
              </a:rPr>
              <a:t> 1) GOALS to TASKS</a:t>
            </a:r>
            <a:endParaRPr sz="1000">
              <a:solidFill>
                <a:srgbClr val="125CA2"/>
              </a:solidFill>
            </a:endParaRPr>
          </a:p>
          <a:p>
            <a:pPr indent="0" lvl="0" marL="0" rtl="0" algn="l">
              <a:lnSpc>
                <a:spcPct val="100000"/>
              </a:lnSpc>
              <a:spcBef>
                <a:spcPts val="0"/>
              </a:spcBef>
              <a:spcAft>
                <a:spcPts val="0"/>
              </a:spcAft>
              <a:buSzPts val="1400"/>
              <a:buNone/>
            </a:pPr>
            <a:r>
              <a:rPr i="1" lang="en-US" sz="1000">
                <a:solidFill>
                  <a:srgbClr val="000000"/>
                </a:solidFill>
              </a:rPr>
              <a:t>- Teams should select the GOALS those of the proposal in Use Case 1, then  identify any TASKS required to accomplish those goals.</a:t>
            </a:r>
            <a:endParaRPr sz="1000">
              <a:solidFill>
                <a:srgbClr val="000000"/>
              </a:solidFill>
            </a:endParaRPr>
          </a:p>
          <a:p>
            <a:pPr indent="0" lvl="0" marL="0" rtl="0" algn="l">
              <a:lnSpc>
                <a:spcPct val="100000"/>
              </a:lnSpc>
              <a:spcBef>
                <a:spcPts val="0"/>
              </a:spcBef>
              <a:spcAft>
                <a:spcPts val="0"/>
              </a:spcAft>
              <a:buSzPts val="1400"/>
              <a:buNone/>
            </a:pPr>
            <a:r>
              <a:t/>
            </a:r>
            <a:endParaRPr b="0" sz="1000"/>
          </a:p>
          <a:p>
            <a:pPr indent="0" lvl="0" marL="0" rtl="0" algn="l">
              <a:lnSpc>
                <a:spcPct val="100000"/>
              </a:lnSpc>
              <a:spcBef>
                <a:spcPts val="0"/>
              </a:spcBef>
              <a:spcAft>
                <a:spcPts val="0"/>
              </a:spcAft>
              <a:buSzPts val="1400"/>
              <a:buNone/>
            </a:pPr>
            <a:r>
              <a:rPr b="0" lang="en-US" sz="1000"/>
              <a:t>Order of play: </a:t>
            </a:r>
            <a:endParaRPr sz="1000"/>
          </a:p>
          <a:p>
            <a:pPr indent="0" lvl="0" marL="0" rtl="0" algn="l">
              <a:lnSpc>
                <a:spcPct val="100000"/>
              </a:lnSpc>
              <a:spcBef>
                <a:spcPts val="0"/>
              </a:spcBef>
              <a:spcAft>
                <a:spcPts val="0"/>
              </a:spcAft>
              <a:buSzPts val="1400"/>
              <a:buNone/>
            </a:pPr>
            <a:r>
              <a:rPr b="0" lang="en-US" sz="1000"/>
              <a:t>In the breakout room</a:t>
            </a:r>
            <a:endParaRPr sz="1000"/>
          </a:p>
          <a:p>
            <a:pPr indent="0" lvl="0" marL="0" rtl="0" algn="l">
              <a:lnSpc>
                <a:spcPct val="100000"/>
              </a:lnSpc>
              <a:spcBef>
                <a:spcPts val="0"/>
              </a:spcBef>
              <a:spcAft>
                <a:spcPts val="0"/>
              </a:spcAft>
              <a:buSzPts val="1400"/>
              <a:buNone/>
            </a:pPr>
            <a:r>
              <a:rPr b="0" lang="en-US" sz="1000"/>
              <a:t>-- Together do exercise 1</a:t>
            </a:r>
            <a:endParaRPr sz="1000"/>
          </a:p>
          <a:p>
            <a:pPr indent="0" lvl="0" marL="0" rtl="0" algn="l">
              <a:lnSpc>
                <a:spcPct val="100000"/>
              </a:lnSpc>
              <a:spcBef>
                <a:spcPts val="0"/>
              </a:spcBef>
              <a:spcAft>
                <a:spcPts val="0"/>
              </a:spcAft>
              <a:buSzPts val="1400"/>
              <a:buNone/>
            </a:pPr>
            <a:r>
              <a:rPr lang="en-US" sz="1000"/>
              <a:t>-- [MENTOR] deals cards into separate piles on the table for each team member. Team member takes the cards into their hand.</a:t>
            </a:r>
            <a:endParaRPr sz="1000"/>
          </a:p>
          <a:p>
            <a:pPr indent="0" lvl="0" marL="0" rtl="0" algn="l">
              <a:lnSpc>
                <a:spcPct val="100000"/>
              </a:lnSpc>
              <a:spcBef>
                <a:spcPts val="0"/>
              </a:spcBef>
              <a:spcAft>
                <a:spcPts val="0"/>
              </a:spcAft>
              <a:buSzPts val="1400"/>
              <a:buNone/>
            </a:pPr>
            <a:r>
              <a:rPr lang="en-US" sz="1000"/>
              <a:t>-- Each member puts all their cards on the table, GOALS to keep go on the right, GOALS not needed go to the left, so that everyone can see the cards</a:t>
            </a:r>
            <a:endParaRPr sz="1000"/>
          </a:p>
          <a:p>
            <a:pPr indent="0" lvl="0" marL="0" rtl="0" algn="l">
              <a:lnSpc>
                <a:spcPct val="100000"/>
              </a:lnSpc>
              <a:spcBef>
                <a:spcPts val="0"/>
              </a:spcBef>
              <a:spcAft>
                <a:spcPts val="0"/>
              </a:spcAft>
              <a:buSzPts val="1400"/>
              <a:buNone/>
            </a:pPr>
            <a:r>
              <a:rPr lang="en-US" sz="1000"/>
              <a:t>-- Pick a reporter</a:t>
            </a:r>
            <a:r>
              <a:rPr b="1" lang="en-US" sz="1000"/>
              <a:t> </a:t>
            </a:r>
            <a:r>
              <a:rPr b="1" lang="en-US" sz="1000"/>
              <a:t> one team member presents to explain why ONE goal was chosen and the tasks that were put to that goal</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 [MENTOR] takes the discards into their hand</a:t>
            </a:r>
            <a:endParaRPr sz="1000"/>
          </a:p>
          <a:p>
            <a:pPr indent="0" lvl="0" marL="0" rtl="0" algn="l">
              <a:lnSpc>
                <a:spcPct val="100000"/>
              </a:lnSpc>
              <a:spcBef>
                <a:spcPts val="0"/>
              </a:spcBef>
              <a:spcAft>
                <a:spcPts val="0"/>
              </a:spcAft>
              <a:buSzPts val="1400"/>
              <a:buNone/>
            </a:pPr>
            <a:r>
              <a:t/>
            </a:r>
            <a:endParaRPr sz="1000"/>
          </a:p>
          <a:p>
            <a:pPr indent="0" lvl="0" marL="0" rtl="0" algn="l">
              <a:spcBef>
                <a:spcPts val="0"/>
              </a:spcBef>
              <a:spcAft>
                <a:spcPts val="0"/>
              </a:spcAft>
              <a:buClr>
                <a:schemeClr val="dk1"/>
              </a:buClr>
              <a:buSzPts val="1400"/>
              <a:buFont typeface="Arial"/>
              <a:buNone/>
            </a:pPr>
            <a:r>
              <a:rPr lang="en-US" sz="1000"/>
              <a:t>-- Return to Main Group to report out.</a:t>
            </a:r>
            <a:endParaRPr sz="1000"/>
          </a:p>
          <a:p>
            <a:pPr indent="0" lvl="0" marL="0" rtl="0" algn="l">
              <a:spcBef>
                <a:spcPts val="0"/>
              </a:spcBef>
              <a:spcAft>
                <a:spcPts val="0"/>
              </a:spcAft>
              <a:buClr>
                <a:schemeClr val="dk1"/>
              </a:buClr>
              <a:buSzPts val="1400"/>
              <a:buFont typeface="Arial"/>
              <a:buNone/>
            </a:pPr>
            <a:r>
              <a:rPr lang="en-US" sz="1000"/>
              <a:t>-- [MENTOR] screen-shares</a:t>
            </a:r>
            <a:endParaRPr sz="1000"/>
          </a:p>
          <a:p>
            <a:pPr indent="0" lvl="0" marL="0" rtl="0" algn="l">
              <a:spcBef>
                <a:spcPts val="0"/>
              </a:spcBef>
              <a:spcAft>
                <a:spcPts val="0"/>
              </a:spcAft>
              <a:buClr>
                <a:schemeClr val="dk1"/>
              </a:buClr>
              <a:buSzPts val="1200"/>
              <a:buFont typeface="Arial"/>
              <a:buNone/>
            </a:pPr>
            <a:r>
              <a:rPr lang="en-US" sz="1000"/>
              <a:t>-- [MAHEVA] take a screenshot of each teams table</a:t>
            </a:r>
            <a:endParaRPr sz="1000"/>
          </a:p>
          <a:p>
            <a:pPr indent="0" lvl="0" marL="0" rtl="0" algn="l">
              <a:spcBef>
                <a:spcPts val="0"/>
              </a:spcBef>
              <a:spcAft>
                <a:spcPts val="0"/>
              </a:spcAft>
              <a:buClr>
                <a:schemeClr val="dk1"/>
              </a:buClr>
              <a:buSzPts val="1400"/>
              <a:buFont typeface="Arial"/>
              <a:buNone/>
            </a:pPr>
            <a:r>
              <a:t/>
            </a:r>
            <a:endParaRPr sz="1000"/>
          </a:p>
          <a:p>
            <a:pPr indent="0" lvl="0" marL="0" rtl="0" algn="l">
              <a:spcBef>
                <a:spcPts val="0"/>
              </a:spcBef>
              <a:spcAft>
                <a:spcPts val="0"/>
              </a:spcAft>
              <a:buClr>
                <a:schemeClr val="dk1"/>
              </a:buClr>
              <a:buSzPts val="1400"/>
              <a:buFont typeface="Arial"/>
              <a:buNone/>
            </a:pPr>
            <a:r>
              <a:rPr lang="en-US" sz="1000"/>
              <a:t>[BACK TO MAIN ROOM]</a:t>
            </a:r>
            <a:endParaRPr sz="1000"/>
          </a:p>
        </p:txBody>
      </p:sp>
      <p:sp>
        <p:nvSpPr>
          <p:cNvPr id="664" name="Google Shape;6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BREAK OUT ROOM [END EXERCISE]</a:t>
            </a:r>
            <a:endParaRPr sz="1000"/>
          </a:p>
          <a:p>
            <a:pPr indent="0" lvl="0" marL="0" rtl="0" algn="l">
              <a:lnSpc>
                <a:spcPct val="100000"/>
              </a:lnSpc>
              <a:spcBef>
                <a:spcPts val="0"/>
              </a:spcBef>
              <a:spcAft>
                <a:spcPts val="0"/>
              </a:spcAft>
              <a:buClr>
                <a:schemeClr val="dk1"/>
              </a:buClr>
              <a:buSzPts val="1100"/>
              <a:buFont typeface="Arial"/>
              <a:buNone/>
            </a:pPr>
            <a:r>
              <a:rPr lang="en-US" sz="1000"/>
              <a:t>STEP 1 TIMING: </a:t>
            </a:r>
            <a:r>
              <a:rPr b="1" lang="en-US" sz="1000"/>
              <a:t>15 mins</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t>This is approximately the layout after exercise 1.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As the [MENTOR] you should remove any cards not used by the team into the area at the bottom of your screen.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This will take them off the table and make space. The rest of the team can no longer see these cards but you may put them back into play at any time.</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n-US" sz="1000"/>
              <a:t>HINT: Once you have cards in your hand at the bottom of the table, clicking the Recall buttons once will only tidy up the cards in play on the open table. If you see “RECALL ALL” do NOT click it as that will take all the cards back and you will have to start from scratch!</a:t>
            </a:r>
            <a:endParaRPr sz="1000"/>
          </a:p>
        </p:txBody>
      </p:sp>
      <p:sp>
        <p:nvSpPr>
          <p:cNvPr id="673" name="Google Shape;6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5306afede8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g5306afede8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WHOLE GROUP TOGETHER [TRAINER] </a:t>
            </a:r>
            <a:endParaRPr sz="1000"/>
          </a:p>
          <a:p>
            <a:pPr indent="0" lvl="0" marL="0" rtl="0" algn="l">
              <a:lnSpc>
                <a:spcPct val="100000"/>
              </a:lnSpc>
              <a:spcBef>
                <a:spcPts val="0"/>
              </a:spcBef>
              <a:spcAft>
                <a:spcPts val="0"/>
              </a:spcAft>
              <a:buSzPts val="1100"/>
              <a:buNone/>
            </a:pPr>
            <a:r>
              <a:rPr lang="en-US" sz="1000"/>
              <a:t>REVIEW TIMING: </a:t>
            </a:r>
            <a:r>
              <a:rPr b="1" lang="en-US" sz="1000"/>
              <a:t>10 mins for whole Group Discussion</a:t>
            </a:r>
            <a:endParaRPr b="1" sz="1000"/>
          </a:p>
          <a:p>
            <a:pPr indent="0" lvl="0" marL="0" rtl="0" algn="l">
              <a:lnSpc>
                <a:spcPct val="100000"/>
              </a:lnSpc>
              <a:spcBef>
                <a:spcPts val="0"/>
              </a:spcBef>
              <a:spcAft>
                <a:spcPts val="0"/>
              </a:spcAft>
              <a:buSzPts val="1100"/>
              <a:buNone/>
            </a:pPr>
            <a:r>
              <a:t/>
            </a:r>
            <a:endParaRPr b="1" sz="1000"/>
          </a:p>
          <a:p>
            <a:pPr indent="0" lvl="0" marL="0" rtl="0" algn="l">
              <a:lnSpc>
                <a:spcPct val="100000"/>
              </a:lnSpc>
              <a:spcBef>
                <a:spcPts val="0"/>
              </a:spcBef>
              <a:spcAft>
                <a:spcPts val="0"/>
              </a:spcAft>
              <a:buSzPts val="1100"/>
              <a:buNone/>
            </a:pPr>
            <a:r>
              <a:rPr b="1" lang="en-US" sz="1000"/>
              <a:t>Not enough time for each group to describe each goal/tasks, so just describe one goal.</a:t>
            </a:r>
            <a:endParaRPr b="1" sz="1000"/>
          </a:p>
          <a:p>
            <a:pPr indent="0" lvl="0" marL="0" rtl="0" algn="l">
              <a:lnSpc>
                <a:spcPct val="100000"/>
              </a:lnSpc>
              <a:spcBef>
                <a:spcPts val="0"/>
              </a:spcBef>
              <a:spcAft>
                <a:spcPts val="0"/>
              </a:spcAft>
              <a:buClr>
                <a:schemeClr val="dk1"/>
              </a:buClr>
              <a:buSzPts val="1100"/>
              <a:buFont typeface="Arial"/>
              <a:buNone/>
            </a:pPr>
            <a:r>
              <a:t/>
            </a:r>
            <a:endParaRPr b="1" sz="1000"/>
          </a:p>
          <a:p>
            <a:pPr indent="0" lvl="0" marL="0" rtl="0" algn="l">
              <a:lnSpc>
                <a:spcPct val="100000"/>
              </a:lnSpc>
              <a:spcBef>
                <a:spcPts val="0"/>
              </a:spcBef>
              <a:spcAft>
                <a:spcPts val="0"/>
              </a:spcAft>
              <a:buSzPts val="1400"/>
              <a:buNone/>
            </a:pPr>
            <a:r>
              <a:rPr lang="en-US" sz="1000"/>
              <a:t>Team [red] Report back please: </a:t>
            </a:r>
            <a:endParaRPr sz="1000"/>
          </a:p>
          <a:p>
            <a:pPr indent="0" lvl="0" marL="0" rtl="0" algn="l">
              <a:lnSpc>
                <a:spcPct val="100000"/>
              </a:lnSpc>
              <a:spcBef>
                <a:spcPts val="0"/>
              </a:spcBef>
              <a:spcAft>
                <a:spcPts val="0"/>
              </a:spcAft>
              <a:buSzPts val="1400"/>
              <a:buNone/>
            </a:pPr>
            <a:r>
              <a:rPr lang="en-US" sz="1000"/>
              <a:t>Team [blue] Report back please: </a:t>
            </a:r>
            <a:endParaRPr sz="1000"/>
          </a:p>
          <a:p>
            <a:pPr indent="0" lvl="0" marL="0" rtl="0" algn="l">
              <a:lnSpc>
                <a:spcPct val="100000"/>
              </a:lnSpc>
              <a:spcBef>
                <a:spcPts val="0"/>
              </a:spcBef>
              <a:spcAft>
                <a:spcPts val="0"/>
              </a:spcAft>
              <a:buSzPts val="1400"/>
              <a:buNone/>
            </a:pPr>
            <a:r>
              <a:rPr lang="en-US" sz="1000"/>
              <a:t>Team [green] Report back please: </a:t>
            </a:r>
            <a:endParaRPr sz="1000"/>
          </a:p>
          <a:p>
            <a:pPr indent="0" lvl="0" marL="0" rtl="0" algn="l">
              <a:lnSpc>
                <a:spcPct val="100000"/>
              </a:lnSpc>
              <a:spcBef>
                <a:spcPts val="0"/>
              </a:spcBef>
              <a:spcAft>
                <a:spcPts val="0"/>
              </a:spcAft>
              <a:buSzPts val="1400"/>
              <a:buNone/>
            </a:pPr>
            <a:r>
              <a:rPr lang="en-US" sz="1000"/>
              <a:t>Team [yellow] Report back please: </a:t>
            </a:r>
            <a:endParaRPr sz="1000"/>
          </a:p>
          <a:p>
            <a:pPr indent="0" lvl="0" marL="0" rtl="0" algn="l">
              <a:lnSpc>
                <a:spcPct val="100000"/>
              </a:lnSpc>
              <a:spcBef>
                <a:spcPts val="0"/>
              </a:spcBef>
              <a:spcAft>
                <a:spcPts val="0"/>
              </a:spcAft>
              <a:buSzPts val="1400"/>
              <a:buNone/>
            </a:pPr>
            <a:r>
              <a:rPr lang="en-US" sz="1000"/>
              <a:t>Team [purple] Report back please: </a:t>
            </a:r>
            <a:endParaRPr sz="1000"/>
          </a:p>
          <a:p>
            <a:pPr indent="0" lvl="0" marL="0" rtl="0" algn="l">
              <a:lnSpc>
                <a:spcPct val="100000"/>
              </a:lnSpc>
              <a:spcBef>
                <a:spcPts val="0"/>
              </a:spcBef>
              <a:spcAft>
                <a:spcPts val="0"/>
              </a:spcAft>
              <a:buClr>
                <a:schemeClr val="dk1"/>
              </a:buClr>
              <a:buSzPts val="1400"/>
              <a:buFont typeface="Arial"/>
              <a:buNone/>
            </a:pPr>
            <a:r>
              <a:t/>
            </a:r>
            <a:endParaRPr sz="1000"/>
          </a:p>
          <a:p>
            <a:pPr indent="0" lvl="0" marL="0" rtl="0" algn="l">
              <a:lnSpc>
                <a:spcPct val="100000"/>
              </a:lnSpc>
              <a:spcBef>
                <a:spcPts val="0"/>
              </a:spcBef>
              <a:spcAft>
                <a:spcPts val="0"/>
              </a:spcAft>
              <a:buClr>
                <a:schemeClr val="dk1"/>
              </a:buClr>
              <a:buSzPts val="1400"/>
              <a:buFont typeface="Arial"/>
              <a:buNone/>
            </a:pPr>
            <a:r>
              <a:rPr lang="en-US" sz="1000"/>
              <a:t>[TRAINER] If time allows, ask a question to the whole group...Were there any tasks or goals that weren’t described in the scenario that you would recommend to the project team in that scenario</a:t>
            </a:r>
            <a:endParaRPr sz="1000"/>
          </a:p>
        </p:txBody>
      </p:sp>
      <p:sp>
        <p:nvSpPr>
          <p:cNvPr id="681" name="Google Shape;681;g5306afede8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ull Bleed Title Slide">
  <p:cSld name="4_Full Bleed Title Slid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1"/>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5">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15" name="Google Shape;15;p21"/>
          <p:cNvPicPr preferRelativeResize="0"/>
          <p:nvPr/>
        </p:nvPicPr>
        <p:blipFill rotWithShape="1">
          <a:blip r:embed="rId3">
            <a:alphaModFix/>
          </a:blip>
          <a:srcRect b="26791" l="15832" r="68419" t="25651"/>
          <a:stretch/>
        </p:blipFill>
        <p:spPr>
          <a:xfrm rot="5400000">
            <a:off x="2507759" y="1248665"/>
            <a:ext cx="2201995" cy="6723554"/>
          </a:xfrm>
          <a:custGeom>
            <a:rect b="b" l="l" r="r" t="t"/>
            <a:pathLst>
              <a:path extrusionOk="0" h="5791199" w="1893988">
                <a:moveTo>
                  <a:pt x="0" y="5791199"/>
                </a:moveTo>
                <a:lnTo>
                  <a:pt x="0" y="0"/>
                </a:lnTo>
                <a:lnTo>
                  <a:pt x="1893988" y="0"/>
                </a:lnTo>
                <a:lnTo>
                  <a:pt x="1893988" y="5791199"/>
                </a:lnTo>
                <a:close/>
              </a:path>
            </a:pathLst>
          </a:custGeom>
          <a:noFill/>
          <a:ln>
            <a:noFill/>
          </a:ln>
        </p:spPr>
      </p:pic>
      <p:sp>
        <p:nvSpPr>
          <p:cNvPr id="16" name="Google Shape;16;p21"/>
          <p:cNvSpPr/>
          <p:nvPr/>
        </p:nvSpPr>
        <p:spPr>
          <a:xfrm>
            <a:off x="248024" y="3509444"/>
            <a:ext cx="10545333" cy="2201995"/>
          </a:xfrm>
          <a:prstGeom prst="rect">
            <a:avLst/>
          </a:prstGeom>
          <a:solidFill>
            <a:schemeClr val="accent3">
              <a:alpha val="7725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7" name="Google Shape;17;p21"/>
          <p:cNvSpPr/>
          <p:nvPr/>
        </p:nvSpPr>
        <p:spPr>
          <a:xfrm>
            <a:off x="6970535" y="3509444"/>
            <a:ext cx="3817266" cy="220199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8" name="Google Shape;18;p21"/>
          <p:cNvSpPr txBox="1"/>
          <p:nvPr>
            <p:ph type="title"/>
          </p:nvPr>
        </p:nvSpPr>
        <p:spPr>
          <a:xfrm>
            <a:off x="640856" y="3803788"/>
            <a:ext cx="5902154" cy="1168267"/>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b="1" sz="2400" cap="none">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 type="body"/>
          </p:nvPr>
        </p:nvSpPr>
        <p:spPr>
          <a:xfrm>
            <a:off x="640856" y="5083771"/>
            <a:ext cx="5902154" cy="3416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SzPts val="1800"/>
              <a:buNone/>
              <a:defRPr b="0" i="0"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p:nvPr/>
        </p:nvSpPr>
        <p:spPr>
          <a:xfrm rot="5400000">
            <a:off x="496259" y="1412461"/>
            <a:ext cx="264693" cy="1257212"/>
          </a:xfrm>
          <a:prstGeom prst="rect">
            <a:avLst/>
          </a:prstGeom>
          <a:solidFill>
            <a:schemeClr val="accent6">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1" name="Google Shape;21;p21"/>
          <p:cNvSpPr/>
          <p:nvPr/>
        </p:nvSpPr>
        <p:spPr>
          <a:xfrm rot="5400000">
            <a:off x="11431047" y="5488617"/>
            <a:ext cx="264693" cy="1257212"/>
          </a:xfrm>
          <a:prstGeom prst="rect">
            <a:avLst/>
          </a:prstGeom>
          <a:solidFill>
            <a:schemeClr val="accent6">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22" name="Google Shape;22;p21"/>
          <p:cNvPicPr preferRelativeResize="0"/>
          <p:nvPr/>
        </p:nvPicPr>
        <p:blipFill rotWithShape="1">
          <a:blip r:embed="rId4">
            <a:alphaModFix/>
          </a:blip>
          <a:srcRect b="0" l="0" r="0" t="0"/>
          <a:stretch/>
        </p:blipFill>
        <p:spPr>
          <a:xfrm>
            <a:off x="7193243" y="4096091"/>
            <a:ext cx="3371850" cy="1028700"/>
          </a:xfrm>
          <a:prstGeom prst="rect">
            <a:avLst/>
          </a:prstGeom>
          <a:noFill/>
          <a:ln>
            <a:noFill/>
          </a:ln>
        </p:spPr>
      </p:pic>
      <p:sp>
        <p:nvSpPr>
          <p:cNvPr id="23" name="Google Shape;23;p21"/>
          <p:cNvSpPr txBox="1"/>
          <p:nvPr>
            <p:ph idx="2" type="body"/>
          </p:nvPr>
        </p:nvSpPr>
        <p:spPr>
          <a:xfrm>
            <a:off x="6153150" y="6249570"/>
            <a:ext cx="4634651" cy="30480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SzPts val="1100"/>
              <a:buNone/>
              <a:defRPr b="0" i="0" sz="1100">
                <a:solidFill>
                  <a:schemeClr val="lt2"/>
                </a:solidFill>
                <a:latin typeface="Roboto Condensed"/>
                <a:ea typeface="Roboto Condensed"/>
                <a:cs typeface="Roboto Condensed"/>
                <a:sym typeface="Roboto Condensed"/>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 name="Shape 246"/>
        <p:cNvGrpSpPr/>
        <p:nvPr/>
      </p:nvGrpSpPr>
      <p:grpSpPr>
        <a:xfrm>
          <a:off x="0" y="0"/>
          <a:ext cx="0" cy="0"/>
          <a:chOff x="0" y="0"/>
          <a:chExt cx="0" cy="0"/>
        </a:xfrm>
      </p:grpSpPr>
      <p:sp>
        <p:nvSpPr>
          <p:cNvPr id="247" name="Google Shape;247;p30"/>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30"/>
          <p:cNvSpPr txBox="1"/>
          <p:nvPr>
            <p:ph idx="1" type="body"/>
          </p:nvPr>
        </p:nvSpPr>
        <p:spPr>
          <a:xfrm>
            <a:off x="237010" y="1206013"/>
            <a:ext cx="11698287" cy="478017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49" name="Google Shape;249;p30"/>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250" name="Google Shape;250;p30"/>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1" name="Google Shape;251;p30"/>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2" name="Shape 252"/>
        <p:cNvGrpSpPr/>
        <p:nvPr/>
      </p:nvGrpSpPr>
      <p:grpSpPr>
        <a:xfrm>
          <a:off x="0" y="0"/>
          <a:ext cx="0" cy="0"/>
          <a:chOff x="0" y="0"/>
          <a:chExt cx="0" cy="0"/>
        </a:xfrm>
      </p:grpSpPr>
      <p:sp>
        <p:nvSpPr>
          <p:cNvPr id="253" name="Google Shape;253;p31"/>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54" name="Google Shape;254;p31"/>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255" name="Google Shape;255;p31"/>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6" name="Google Shape;256;p31"/>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257" name="Shape 257"/>
        <p:cNvGrpSpPr/>
        <p:nvPr/>
      </p:nvGrpSpPr>
      <p:grpSpPr>
        <a:xfrm>
          <a:off x="0" y="0"/>
          <a:ext cx="0" cy="0"/>
          <a:chOff x="0" y="0"/>
          <a:chExt cx="0" cy="0"/>
        </a:xfrm>
      </p:grpSpPr>
      <p:sp>
        <p:nvSpPr>
          <p:cNvPr id="258" name="Google Shape;258;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59" name="Google Shape;259;p32"/>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blank 1">
  <p:cSld name="Background blank 1">
    <p:spTree>
      <p:nvGrpSpPr>
        <p:cNvPr id="260" name="Shape 260"/>
        <p:cNvGrpSpPr/>
        <p:nvPr/>
      </p:nvGrpSpPr>
      <p:grpSpPr>
        <a:xfrm>
          <a:off x="0" y="0"/>
          <a:ext cx="0" cy="0"/>
          <a:chOff x="0" y="0"/>
          <a:chExt cx="0" cy="0"/>
        </a:xfrm>
      </p:grpSpPr>
      <p:sp>
        <p:nvSpPr>
          <p:cNvPr id="261" name="Google Shape;261;p33"/>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62" name="Google Shape;262;p33"/>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263" name="Google Shape;263;p33"/>
          <p:cNvPicPr preferRelativeResize="0"/>
          <p:nvPr/>
        </p:nvPicPr>
        <p:blipFill rotWithShape="1">
          <a:blip r:embed="rId2">
            <a:alphaModFix/>
          </a:blip>
          <a:srcRect b="10445" l="0" r="0" t="18828"/>
          <a:stretch/>
        </p:blipFill>
        <p:spPr>
          <a:xfrm>
            <a:off x="0" y="1206190"/>
            <a:ext cx="12192000" cy="4918839"/>
          </a:xfrm>
          <a:prstGeom prst="rect">
            <a:avLst/>
          </a:prstGeom>
          <a:noFill/>
          <a:ln>
            <a:noFill/>
          </a:ln>
        </p:spPr>
      </p:pic>
      <p:sp>
        <p:nvSpPr>
          <p:cNvPr id="264" name="Google Shape;264;p33"/>
          <p:cNvSpPr/>
          <p:nvPr/>
        </p:nvSpPr>
        <p:spPr>
          <a:xfrm>
            <a:off x="0" y="1196974"/>
            <a:ext cx="12192000" cy="4956175"/>
          </a:xfrm>
          <a:prstGeom prst="rect">
            <a:avLst/>
          </a:prstGeom>
          <a:solidFill>
            <a:schemeClr val="accent2">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65" name="Google Shape;265;p33"/>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6" name="Google Shape;266;p33"/>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blank 2">
  <p:cSld name="Background blank 2">
    <p:spTree>
      <p:nvGrpSpPr>
        <p:cNvPr id="267" name="Shape 267"/>
        <p:cNvGrpSpPr/>
        <p:nvPr/>
      </p:nvGrpSpPr>
      <p:grpSpPr>
        <a:xfrm>
          <a:off x="0" y="0"/>
          <a:ext cx="0" cy="0"/>
          <a:chOff x="0" y="0"/>
          <a:chExt cx="0" cy="0"/>
        </a:xfrm>
      </p:grpSpPr>
      <p:sp>
        <p:nvSpPr>
          <p:cNvPr id="268" name="Google Shape;268;p34"/>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69" name="Google Shape;269;p34"/>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270" name="Google Shape;270;p34"/>
          <p:cNvPicPr preferRelativeResize="0"/>
          <p:nvPr/>
        </p:nvPicPr>
        <p:blipFill rotWithShape="1">
          <a:blip r:embed="rId2">
            <a:alphaModFix/>
          </a:blip>
          <a:srcRect b="10445" l="0" r="0" t="18828"/>
          <a:stretch/>
        </p:blipFill>
        <p:spPr>
          <a:xfrm>
            <a:off x="0" y="1206190"/>
            <a:ext cx="12192000" cy="4918839"/>
          </a:xfrm>
          <a:prstGeom prst="rect">
            <a:avLst/>
          </a:prstGeom>
          <a:noFill/>
          <a:ln>
            <a:noFill/>
          </a:ln>
        </p:spPr>
      </p:pic>
      <p:sp>
        <p:nvSpPr>
          <p:cNvPr id="271" name="Google Shape;271;p34"/>
          <p:cNvSpPr/>
          <p:nvPr/>
        </p:nvSpPr>
        <p:spPr>
          <a:xfrm>
            <a:off x="0" y="1196974"/>
            <a:ext cx="12192000" cy="4956175"/>
          </a:xfrm>
          <a:prstGeom prst="rect">
            <a:avLst/>
          </a:prstGeom>
          <a:solidFill>
            <a:schemeClr val="accent6">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72" name="Google Shape;272;p34"/>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3" name="Google Shape;273;p34"/>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blank 3">
  <p:cSld name="Background blank 3">
    <p:spTree>
      <p:nvGrpSpPr>
        <p:cNvPr id="274" name="Shape 274"/>
        <p:cNvGrpSpPr/>
        <p:nvPr/>
      </p:nvGrpSpPr>
      <p:grpSpPr>
        <a:xfrm>
          <a:off x="0" y="0"/>
          <a:ext cx="0" cy="0"/>
          <a:chOff x="0" y="0"/>
          <a:chExt cx="0" cy="0"/>
        </a:xfrm>
      </p:grpSpPr>
      <p:sp>
        <p:nvSpPr>
          <p:cNvPr id="275" name="Google Shape;275;p35"/>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76" name="Google Shape;276;p35"/>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277" name="Google Shape;277;p35"/>
          <p:cNvPicPr preferRelativeResize="0"/>
          <p:nvPr/>
        </p:nvPicPr>
        <p:blipFill rotWithShape="1">
          <a:blip r:embed="rId2">
            <a:alphaModFix/>
          </a:blip>
          <a:srcRect b="10445" l="0" r="0" t="18828"/>
          <a:stretch/>
        </p:blipFill>
        <p:spPr>
          <a:xfrm>
            <a:off x="0" y="1206190"/>
            <a:ext cx="12192000" cy="4918839"/>
          </a:xfrm>
          <a:prstGeom prst="rect">
            <a:avLst/>
          </a:prstGeom>
          <a:noFill/>
          <a:ln>
            <a:noFill/>
          </a:ln>
        </p:spPr>
      </p:pic>
      <p:sp>
        <p:nvSpPr>
          <p:cNvPr id="278" name="Google Shape;278;p35"/>
          <p:cNvSpPr/>
          <p:nvPr/>
        </p:nvSpPr>
        <p:spPr>
          <a:xfrm>
            <a:off x="0" y="1196974"/>
            <a:ext cx="12192000" cy="4956175"/>
          </a:xfrm>
          <a:prstGeom prst="rect">
            <a:avLst/>
          </a:prstGeom>
          <a:solidFill>
            <a:schemeClr val="accent5">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79" name="Google Shape;279;p35"/>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0" name="Google Shape;280;p35"/>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blank 4">
  <p:cSld name="Background blank 4">
    <p:spTree>
      <p:nvGrpSpPr>
        <p:cNvPr id="281" name="Shape 281"/>
        <p:cNvGrpSpPr/>
        <p:nvPr/>
      </p:nvGrpSpPr>
      <p:grpSpPr>
        <a:xfrm>
          <a:off x="0" y="0"/>
          <a:ext cx="0" cy="0"/>
          <a:chOff x="0" y="0"/>
          <a:chExt cx="0" cy="0"/>
        </a:xfrm>
      </p:grpSpPr>
      <p:sp>
        <p:nvSpPr>
          <p:cNvPr id="282" name="Google Shape;282;p36"/>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83" name="Google Shape;283;p36"/>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284" name="Google Shape;284;p36"/>
          <p:cNvPicPr preferRelativeResize="0"/>
          <p:nvPr/>
        </p:nvPicPr>
        <p:blipFill rotWithShape="1">
          <a:blip r:embed="rId2">
            <a:alphaModFix/>
          </a:blip>
          <a:srcRect b="10445" l="0" r="0" t="18828"/>
          <a:stretch/>
        </p:blipFill>
        <p:spPr>
          <a:xfrm>
            <a:off x="0" y="1206190"/>
            <a:ext cx="12192000" cy="4918839"/>
          </a:xfrm>
          <a:prstGeom prst="rect">
            <a:avLst/>
          </a:prstGeom>
          <a:noFill/>
          <a:ln>
            <a:noFill/>
          </a:ln>
        </p:spPr>
      </p:pic>
      <p:sp>
        <p:nvSpPr>
          <p:cNvPr id="285" name="Google Shape;285;p36"/>
          <p:cNvSpPr/>
          <p:nvPr/>
        </p:nvSpPr>
        <p:spPr>
          <a:xfrm>
            <a:off x="0" y="1196974"/>
            <a:ext cx="12192000" cy="4956175"/>
          </a:xfrm>
          <a:prstGeom prst="rect">
            <a:avLst/>
          </a:prstGeom>
          <a:solidFill>
            <a:schemeClr val="accent4">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86" name="Google Shape;286;p36"/>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7" name="Google Shape;287;p36"/>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ground blank 5">
  <p:cSld name="1_Background blank 5">
    <p:spTree>
      <p:nvGrpSpPr>
        <p:cNvPr id="288" name="Shape 288"/>
        <p:cNvGrpSpPr/>
        <p:nvPr/>
      </p:nvGrpSpPr>
      <p:grpSpPr>
        <a:xfrm>
          <a:off x="0" y="0"/>
          <a:ext cx="0" cy="0"/>
          <a:chOff x="0" y="0"/>
          <a:chExt cx="0" cy="0"/>
        </a:xfrm>
      </p:grpSpPr>
      <p:sp>
        <p:nvSpPr>
          <p:cNvPr id="289" name="Google Shape;289;p37"/>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90" name="Google Shape;290;p37"/>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291" name="Google Shape;291;p37"/>
          <p:cNvPicPr preferRelativeResize="0"/>
          <p:nvPr/>
        </p:nvPicPr>
        <p:blipFill rotWithShape="1">
          <a:blip r:embed="rId2">
            <a:alphaModFix amt="50000"/>
          </a:blip>
          <a:srcRect b="6721" l="1792" r="0" t="14433"/>
          <a:stretch/>
        </p:blipFill>
        <p:spPr>
          <a:xfrm>
            <a:off x="-1" y="1196975"/>
            <a:ext cx="12191999" cy="4947941"/>
          </a:xfrm>
          <a:prstGeom prst="rect">
            <a:avLst/>
          </a:prstGeom>
          <a:noFill/>
          <a:ln>
            <a:noFill/>
          </a:ln>
        </p:spPr>
      </p:pic>
      <p:sp>
        <p:nvSpPr>
          <p:cNvPr id="292" name="Google Shape;292;p37"/>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3" name="Google Shape;293;p37"/>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Layout 6">
    <p:spTree>
      <p:nvGrpSpPr>
        <p:cNvPr id="294" name="Shape 294"/>
        <p:cNvGrpSpPr/>
        <p:nvPr/>
      </p:nvGrpSpPr>
      <p:grpSpPr>
        <a:xfrm>
          <a:off x="0" y="0"/>
          <a:ext cx="0" cy="0"/>
          <a:chOff x="0" y="0"/>
          <a:chExt cx="0" cy="0"/>
        </a:xfrm>
      </p:grpSpPr>
      <p:sp>
        <p:nvSpPr>
          <p:cNvPr id="295" name="Google Shape;295;p38"/>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38"/>
          <p:cNvSpPr/>
          <p:nvPr>
            <p:ph idx="2" type="pic"/>
          </p:nvPr>
        </p:nvSpPr>
        <p:spPr>
          <a:xfrm>
            <a:off x="255588"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97" name="Google Shape;297;p38"/>
          <p:cNvSpPr/>
          <p:nvPr>
            <p:ph idx="3" type="pic"/>
          </p:nvPr>
        </p:nvSpPr>
        <p:spPr>
          <a:xfrm>
            <a:off x="3208867"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98" name="Google Shape;298;p38"/>
          <p:cNvSpPr/>
          <p:nvPr>
            <p:ph idx="4" type="pic"/>
          </p:nvPr>
        </p:nvSpPr>
        <p:spPr>
          <a:xfrm>
            <a:off x="6162146"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99" name="Google Shape;299;p38"/>
          <p:cNvSpPr/>
          <p:nvPr>
            <p:ph idx="5" type="pic"/>
          </p:nvPr>
        </p:nvSpPr>
        <p:spPr>
          <a:xfrm>
            <a:off x="9115425"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cxnSp>
        <p:nvCxnSpPr>
          <p:cNvPr id="300" name="Google Shape;300;p38"/>
          <p:cNvCxnSpPr/>
          <p:nvPr/>
        </p:nvCxnSpPr>
        <p:spPr>
          <a:xfrm>
            <a:off x="255588" y="3371850"/>
            <a:ext cx="2829397" cy="0"/>
          </a:xfrm>
          <a:prstGeom prst="straightConnector1">
            <a:avLst/>
          </a:prstGeom>
          <a:noFill/>
          <a:ln cap="rnd" cmpd="sng" w="25400">
            <a:solidFill>
              <a:schemeClr val="accent3"/>
            </a:solidFill>
            <a:prstDash val="solid"/>
            <a:round/>
            <a:headEnd len="sm" w="sm" type="none"/>
            <a:tailEnd len="sm" w="sm" type="none"/>
          </a:ln>
        </p:spPr>
      </p:cxnSp>
      <p:cxnSp>
        <p:nvCxnSpPr>
          <p:cNvPr id="301" name="Google Shape;301;p38"/>
          <p:cNvCxnSpPr/>
          <p:nvPr/>
        </p:nvCxnSpPr>
        <p:spPr>
          <a:xfrm>
            <a:off x="3208631" y="3371850"/>
            <a:ext cx="2829397" cy="0"/>
          </a:xfrm>
          <a:prstGeom prst="straightConnector1">
            <a:avLst/>
          </a:prstGeom>
          <a:noFill/>
          <a:ln cap="rnd" cmpd="sng" w="25400">
            <a:solidFill>
              <a:schemeClr val="accent3"/>
            </a:solidFill>
            <a:prstDash val="solid"/>
            <a:round/>
            <a:headEnd len="sm" w="sm" type="none"/>
            <a:tailEnd len="sm" w="sm" type="none"/>
          </a:ln>
        </p:spPr>
      </p:cxnSp>
      <p:cxnSp>
        <p:nvCxnSpPr>
          <p:cNvPr id="302" name="Google Shape;302;p38"/>
          <p:cNvCxnSpPr/>
          <p:nvPr/>
        </p:nvCxnSpPr>
        <p:spPr>
          <a:xfrm>
            <a:off x="6161910" y="3371850"/>
            <a:ext cx="2829397" cy="0"/>
          </a:xfrm>
          <a:prstGeom prst="straightConnector1">
            <a:avLst/>
          </a:prstGeom>
          <a:noFill/>
          <a:ln cap="rnd" cmpd="sng" w="25400">
            <a:solidFill>
              <a:schemeClr val="accent3"/>
            </a:solidFill>
            <a:prstDash val="solid"/>
            <a:round/>
            <a:headEnd len="sm" w="sm" type="none"/>
            <a:tailEnd len="sm" w="sm" type="none"/>
          </a:ln>
        </p:spPr>
      </p:cxnSp>
      <p:cxnSp>
        <p:nvCxnSpPr>
          <p:cNvPr id="303" name="Google Shape;303;p38"/>
          <p:cNvCxnSpPr/>
          <p:nvPr/>
        </p:nvCxnSpPr>
        <p:spPr>
          <a:xfrm>
            <a:off x="9115189" y="3371850"/>
            <a:ext cx="2829397" cy="0"/>
          </a:xfrm>
          <a:prstGeom prst="straightConnector1">
            <a:avLst/>
          </a:prstGeom>
          <a:noFill/>
          <a:ln cap="rnd" cmpd="sng" w="25400">
            <a:solidFill>
              <a:schemeClr val="accent3"/>
            </a:solidFill>
            <a:prstDash val="solid"/>
            <a:round/>
            <a:headEnd len="sm" w="sm" type="none"/>
            <a:tailEnd len="sm" w="sm" type="none"/>
          </a:ln>
        </p:spPr>
      </p:cxnSp>
      <p:sp>
        <p:nvSpPr>
          <p:cNvPr id="304" name="Google Shape;304;p38"/>
          <p:cNvSpPr txBox="1"/>
          <p:nvPr>
            <p:ph idx="1" type="body"/>
          </p:nvPr>
        </p:nvSpPr>
        <p:spPr>
          <a:xfrm>
            <a:off x="255588" y="3543301"/>
            <a:ext cx="2838450" cy="24415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8"/>
          <p:cNvSpPr txBox="1"/>
          <p:nvPr>
            <p:ph idx="6" type="body"/>
          </p:nvPr>
        </p:nvSpPr>
        <p:spPr>
          <a:xfrm>
            <a:off x="3204104" y="3543301"/>
            <a:ext cx="2838450" cy="24415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38"/>
          <p:cNvSpPr txBox="1"/>
          <p:nvPr>
            <p:ph idx="7" type="body"/>
          </p:nvPr>
        </p:nvSpPr>
        <p:spPr>
          <a:xfrm>
            <a:off x="6157384" y="3543301"/>
            <a:ext cx="2838450" cy="24415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38"/>
          <p:cNvSpPr txBox="1"/>
          <p:nvPr>
            <p:ph idx="8" type="body"/>
          </p:nvPr>
        </p:nvSpPr>
        <p:spPr>
          <a:xfrm>
            <a:off x="9110663" y="3543301"/>
            <a:ext cx="2838450" cy="24415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08" name="Google Shape;308;p38"/>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309" name="Google Shape;309;p38"/>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0" name="Google Shape;310;p38"/>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7">
  <p:cSld name="Layout 7">
    <p:spTree>
      <p:nvGrpSpPr>
        <p:cNvPr id="311" name="Shape 311"/>
        <p:cNvGrpSpPr/>
        <p:nvPr/>
      </p:nvGrpSpPr>
      <p:grpSpPr>
        <a:xfrm>
          <a:off x="0" y="0"/>
          <a:ext cx="0" cy="0"/>
          <a:chOff x="0" y="0"/>
          <a:chExt cx="0" cy="0"/>
        </a:xfrm>
      </p:grpSpPr>
      <p:sp>
        <p:nvSpPr>
          <p:cNvPr id="312" name="Google Shape;312;p39"/>
          <p:cNvSpPr txBox="1"/>
          <p:nvPr>
            <p:ph idx="1" type="body"/>
          </p:nvPr>
        </p:nvSpPr>
        <p:spPr>
          <a:xfrm>
            <a:off x="255588" y="1196975"/>
            <a:ext cx="2828925" cy="2060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9"/>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39"/>
          <p:cNvSpPr/>
          <p:nvPr>
            <p:ph idx="2" type="pic"/>
          </p:nvPr>
        </p:nvSpPr>
        <p:spPr>
          <a:xfrm>
            <a:off x="6161910" y="3543301"/>
            <a:ext cx="5773155" cy="2434751"/>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cxnSp>
        <p:nvCxnSpPr>
          <p:cNvPr id="315" name="Google Shape;315;p39"/>
          <p:cNvCxnSpPr/>
          <p:nvPr/>
        </p:nvCxnSpPr>
        <p:spPr>
          <a:xfrm>
            <a:off x="255116" y="3371850"/>
            <a:ext cx="5782912" cy="0"/>
          </a:xfrm>
          <a:prstGeom prst="straightConnector1">
            <a:avLst/>
          </a:prstGeom>
          <a:noFill/>
          <a:ln cap="rnd" cmpd="sng" w="25400">
            <a:solidFill>
              <a:schemeClr val="accent6"/>
            </a:solidFill>
            <a:prstDash val="solid"/>
            <a:round/>
            <a:headEnd len="sm" w="sm" type="none"/>
            <a:tailEnd len="sm" w="sm" type="none"/>
          </a:ln>
        </p:spPr>
      </p:cxnSp>
      <p:cxnSp>
        <p:nvCxnSpPr>
          <p:cNvPr id="316" name="Google Shape;316;p39"/>
          <p:cNvCxnSpPr/>
          <p:nvPr/>
        </p:nvCxnSpPr>
        <p:spPr>
          <a:xfrm>
            <a:off x="6161910" y="3371850"/>
            <a:ext cx="2829397" cy="0"/>
          </a:xfrm>
          <a:prstGeom prst="straightConnector1">
            <a:avLst/>
          </a:prstGeom>
          <a:noFill/>
          <a:ln cap="rnd" cmpd="sng" w="25400">
            <a:solidFill>
              <a:schemeClr val="accent1"/>
            </a:solidFill>
            <a:prstDash val="solid"/>
            <a:round/>
            <a:headEnd len="sm" w="sm" type="none"/>
            <a:tailEnd len="sm" w="sm" type="none"/>
          </a:ln>
        </p:spPr>
      </p:cxnSp>
      <p:cxnSp>
        <p:nvCxnSpPr>
          <p:cNvPr id="317" name="Google Shape;317;p39"/>
          <p:cNvCxnSpPr/>
          <p:nvPr/>
        </p:nvCxnSpPr>
        <p:spPr>
          <a:xfrm>
            <a:off x="9115189" y="3371850"/>
            <a:ext cx="2829397" cy="0"/>
          </a:xfrm>
          <a:prstGeom prst="straightConnector1">
            <a:avLst/>
          </a:prstGeom>
          <a:noFill/>
          <a:ln cap="rnd" cmpd="sng" w="25400">
            <a:solidFill>
              <a:schemeClr val="accent6"/>
            </a:solidFill>
            <a:prstDash val="solid"/>
            <a:round/>
            <a:headEnd len="sm" w="sm" type="none"/>
            <a:tailEnd len="sm" w="sm" type="none"/>
          </a:ln>
        </p:spPr>
      </p:cxnSp>
      <p:sp>
        <p:nvSpPr>
          <p:cNvPr id="318" name="Google Shape;318;p39"/>
          <p:cNvSpPr txBox="1"/>
          <p:nvPr>
            <p:ph idx="3" type="body"/>
          </p:nvPr>
        </p:nvSpPr>
        <p:spPr>
          <a:xfrm>
            <a:off x="255588" y="3543301"/>
            <a:ext cx="5783262" cy="24415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19" name="Google Shape;319;p39"/>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320" name="Google Shape;320;p39"/>
          <p:cNvSpPr/>
          <p:nvPr>
            <p:ph idx="4" type="pic"/>
          </p:nvPr>
        </p:nvSpPr>
        <p:spPr>
          <a:xfrm>
            <a:off x="3207866"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21" name="Google Shape;321;p39"/>
          <p:cNvSpPr txBox="1"/>
          <p:nvPr>
            <p:ph idx="5" type="body"/>
          </p:nvPr>
        </p:nvSpPr>
        <p:spPr>
          <a:xfrm>
            <a:off x="6170141" y="1196975"/>
            <a:ext cx="2821166" cy="2060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39"/>
          <p:cNvSpPr/>
          <p:nvPr>
            <p:ph idx="6" type="pic"/>
          </p:nvPr>
        </p:nvSpPr>
        <p:spPr>
          <a:xfrm>
            <a:off x="9115661" y="1196975"/>
            <a:ext cx="2828925" cy="2060575"/>
          </a:xfrm>
          <a:prstGeom prst="rect">
            <a:avLst/>
          </a:prstGeom>
          <a:noFill/>
          <a:ln>
            <a:noFill/>
          </a:ln>
        </p:spPr>
        <p:txBody>
          <a:bodyPr anchorCtr="0" anchor="ctr" bIns="540000" lIns="72000" spcFirstLastPara="1" rIns="72000" wrap="square" tIns="36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23" name="Google Shape;323;p39"/>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24" name="Google Shape;324;p39"/>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Layout 3">
    <p:spTree>
      <p:nvGrpSpPr>
        <p:cNvPr id="24" name="Shape 24"/>
        <p:cNvGrpSpPr/>
        <p:nvPr/>
      </p:nvGrpSpPr>
      <p:grpSpPr>
        <a:xfrm>
          <a:off x="0" y="0"/>
          <a:ext cx="0" cy="0"/>
          <a:chOff x="0" y="0"/>
          <a:chExt cx="0" cy="0"/>
        </a:xfrm>
      </p:grpSpPr>
      <p:pic>
        <p:nvPicPr>
          <p:cNvPr id="25" name="Google Shape;25;p22"/>
          <p:cNvPicPr preferRelativeResize="0"/>
          <p:nvPr/>
        </p:nvPicPr>
        <p:blipFill rotWithShape="1">
          <a:blip r:embed="rId2">
            <a:alphaModFix/>
          </a:blip>
          <a:srcRect b="26791" l="39722" r="55139" t="49807"/>
          <a:stretch/>
        </p:blipFill>
        <p:spPr>
          <a:xfrm>
            <a:off x="-1089" y="3242989"/>
            <a:ext cx="671046" cy="2938251"/>
          </a:xfrm>
          <a:custGeom>
            <a:rect b="b" l="l" r="r" t="t"/>
            <a:pathLst>
              <a:path extrusionOk="0" h="6189599" w="3200939">
                <a:moveTo>
                  <a:pt x="0" y="0"/>
                </a:moveTo>
                <a:lnTo>
                  <a:pt x="3200939" y="0"/>
                </a:lnTo>
                <a:lnTo>
                  <a:pt x="3200939" y="6189599"/>
                </a:lnTo>
                <a:lnTo>
                  <a:pt x="0" y="6189599"/>
                </a:lnTo>
                <a:close/>
              </a:path>
            </a:pathLst>
          </a:custGeom>
          <a:noFill/>
          <a:ln>
            <a:noFill/>
          </a:ln>
        </p:spPr>
      </p:pic>
      <p:sp>
        <p:nvSpPr>
          <p:cNvPr id="26" name="Google Shape;26;p22"/>
          <p:cNvSpPr/>
          <p:nvPr/>
        </p:nvSpPr>
        <p:spPr>
          <a:xfrm>
            <a:off x="1" y="3242989"/>
            <a:ext cx="669956" cy="2938251"/>
          </a:xfrm>
          <a:prstGeom prst="rect">
            <a:avLst/>
          </a:prstGeom>
          <a:solidFill>
            <a:schemeClr val="accent3">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7" name="Google Shape;27;p22"/>
          <p:cNvSpPr/>
          <p:nvPr/>
        </p:nvSpPr>
        <p:spPr>
          <a:xfrm>
            <a:off x="-1089" y="0"/>
            <a:ext cx="12192000" cy="338088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8" name="Google Shape;28;p22"/>
          <p:cNvSpPr txBox="1"/>
          <p:nvPr>
            <p:ph type="title"/>
          </p:nvPr>
        </p:nvSpPr>
        <p:spPr>
          <a:xfrm>
            <a:off x="1119910" y="3966126"/>
            <a:ext cx="3314607" cy="1497485"/>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accent6"/>
              </a:buClr>
              <a:buSzPts val="2400"/>
              <a:buFont typeface="Roboto"/>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p:nvPr>
            <p:ph idx="2" type="pic"/>
          </p:nvPr>
        </p:nvSpPr>
        <p:spPr>
          <a:xfrm>
            <a:off x="0" y="1"/>
            <a:ext cx="12192000" cy="3242988"/>
          </a:xfrm>
          <a:prstGeom prst="rect">
            <a:avLst/>
          </a:prstGeom>
          <a:solidFill>
            <a:schemeClr val="lt1"/>
          </a:solidFill>
          <a:ln>
            <a:noFill/>
          </a:ln>
          <a:effectLst>
            <a:outerShdw blurRad="88900" rotWithShape="0" algn="t" dir="5400000" dist="38100">
              <a:srgbClr val="000000">
                <a:alpha val="20000"/>
              </a:srgbClr>
            </a:outerShdw>
          </a:effectLst>
        </p:spPr>
        <p:txBody>
          <a:bodyPr anchorCtr="0" anchor="ctr" bIns="1044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0" name="Google Shape;30;p22"/>
          <p:cNvSpPr txBox="1"/>
          <p:nvPr>
            <p:ph idx="1" type="body"/>
          </p:nvPr>
        </p:nvSpPr>
        <p:spPr>
          <a:xfrm>
            <a:off x="4852657" y="3601054"/>
            <a:ext cx="7091693" cy="2374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a:lvl1pPr>
            <a:lvl2pPr indent="-228600" lvl="1" marL="914400" algn="l">
              <a:lnSpc>
                <a:spcPct val="90000"/>
              </a:lnSpc>
              <a:spcBef>
                <a:spcPts val="500"/>
              </a:spcBef>
              <a:spcAft>
                <a:spcPts val="0"/>
              </a:spcAft>
              <a:buSzPts val="1400"/>
              <a:buNone/>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000"/>
              <a:buNone/>
              <a:defRPr/>
            </a:lvl4pPr>
            <a:lvl5pPr indent="-228600" lvl="4" marL="2286000" algn="l">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1" name="Google Shape;31;p22"/>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32" name="Google Shape;32;p22"/>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3" name="Google Shape;33;p22"/>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yout 2">
  <p:cSld name="1_Layout 2">
    <p:spTree>
      <p:nvGrpSpPr>
        <p:cNvPr id="325" name="Shape 325"/>
        <p:cNvGrpSpPr/>
        <p:nvPr/>
      </p:nvGrpSpPr>
      <p:grpSpPr>
        <a:xfrm>
          <a:off x="0" y="0"/>
          <a:ext cx="0" cy="0"/>
          <a:chOff x="0" y="0"/>
          <a:chExt cx="0" cy="0"/>
        </a:xfrm>
      </p:grpSpPr>
      <p:pic>
        <p:nvPicPr>
          <p:cNvPr id="326" name="Google Shape;326;p40"/>
          <p:cNvPicPr preferRelativeResize="0"/>
          <p:nvPr/>
        </p:nvPicPr>
        <p:blipFill rotWithShape="1">
          <a:blip r:embed="rId2">
            <a:alphaModFix/>
          </a:blip>
          <a:srcRect b="10241" l="594" r="0" t="2167"/>
          <a:stretch/>
        </p:blipFill>
        <p:spPr>
          <a:xfrm>
            <a:off x="0" y="0"/>
            <a:ext cx="12192000" cy="6144926"/>
          </a:xfrm>
          <a:prstGeom prst="rect">
            <a:avLst/>
          </a:prstGeom>
          <a:noFill/>
          <a:ln>
            <a:noFill/>
          </a:ln>
        </p:spPr>
      </p:pic>
      <p:sp>
        <p:nvSpPr>
          <p:cNvPr id="327" name="Google Shape;327;p40"/>
          <p:cNvSpPr/>
          <p:nvPr/>
        </p:nvSpPr>
        <p:spPr>
          <a:xfrm>
            <a:off x="0" y="1"/>
            <a:ext cx="12192000" cy="6170764"/>
          </a:xfrm>
          <a:prstGeom prst="rect">
            <a:avLst/>
          </a:prstGeom>
          <a:solidFill>
            <a:schemeClr val="accen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28" name="Google Shape;328;p40"/>
          <p:cNvSpPr/>
          <p:nvPr>
            <p:ph idx="2" type="pic"/>
          </p:nvPr>
        </p:nvSpPr>
        <p:spPr>
          <a:xfrm>
            <a:off x="0" y="1196975"/>
            <a:ext cx="5954069" cy="2891204"/>
          </a:xfrm>
          <a:prstGeom prst="rect">
            <a:avLst/>
          </a:prstGeom>
          <a:solidFill>
            <a:schemeClr val="lt1"/>
          </a:solidFill>
          <a:ln>
            <a:noFill/>
          </a:ln>
          <a:effectLst>
            <a:outerShdw blurRad="88900" rotWithShape="0" algn="t" dir="5400000" dist="38100">
              <a:srgbClr val="000000">
                <a:alpha val="20000"/>
              </a:srgbClr>
            </a:outerShdw>
          </a:effectLst>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accent3"/>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29" name="Google Shape;329;p40"/>
          <p:cNvSpPr/>
          <p:nvPr>
            <p:ph idx="3" type="pic"/>
          </p:nvPr>
        </p:nvSpPr>
        <p:spPr>
          <a:xfrm>
            <a:off x="8051830" y="1196974"/>
            <a:ext cx="4140169" cy="4959501"/>
          </a:xfrm>
          <a:prstGeom prst="rect">
            <a:avLst/>
          </a:prstGeom>
          <a:solidFill>
            <a:schemeClr val="lt1"/>
          </a:solidFill>
          <a:ln>
            <a:noFill/>
          </a:ln>
          <a:effectLst>
            <a:outerShdw blurRad="88900" rotWithShape="0" algn="t" dir="5400000" dist="38100">
              <a:srgbClr val="000000">
                <a:alpha val="20000"/>
              </a:srgbClr>
            </a:outerShdw>
          </a:effectLst>
        </p:spPr>
        <p:txBody>
          <a:bodyPr anchorCtr="0" anchor="ctr" bIns="1188000" lIns="72000" spcFirstLastPara="1" rIns="72000" wrap="square" tIns="72000">
            <a:normAutofit/>
          </a:bodyPr>
          <a:lstStyle>
            <a:lvl1pPr lvl="0" marR="0" rtl="0" algn="l">
              <a:lnSpc>
                <a:spcPct val="90000"/>
              </a:lnSpc>
              <a:spcBef>
                <a:spcPts val="1000"/>
              </a:spcBef>
              <a:spcAft>
                <a:spcPts val="0"/>
              </a:spcAft>
              <a:buClr>
                <a:schemeClr val="accent1"/>
              </a:buClr>
              <a:buSzPts val="1800"/>
              <a:buFont typeface="Arial"/>
              <a:buChar char="•"/>
              <a:defRPr b="0" i="0" sz="1800" u="none" cap="none" strike="noStrike">
                <a:solidFill>
                  <a:schemeClr val="accent3"/>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30" name="Google Shape;330;p40"/>
          <p:cNvSpPr txBox="1"/>
          <p:nvPr>
            <p:ph idx="1" type="body"/>
          </p:nvPr>
        </p:nvSpPr>
        <p:spPr>
          <a:xfrm>
            <a:off x="246063" y="4270858"/>
            <a:ext cx="7567078" cy="1714017"/>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a:solidFill>
                  <a:schemeClr val="lt1"/>
                </a:solidFill>
              </a:defRPr>
            </a:lvl1pPr>
            <a:lvl2pPr indent="-317500" lvl="1" marL="914400" algn="l">
              <a:lnSpc>
                <a:spcPct val="90000"/>
              </a:lnSpc>
              <a:spcBef>
                <a:spcPts val="500"/>
              </a:spcBef>
              <a:spcAft>
                <a:spcPts val="0"/>
              </a:spcAft>
              <a:buSzPts val="1400"/>
              <a:buChar char="•"/>
              <a:defRPr>
                <a:solidFill>
                  <a:schemeClr val="lt1"/>
                </a:solidFill>
              </a:defRPr>
            </a:lvl2pPr>
            <a:lvl3pPr indent="-304800" lvl="2" marL="1371600" algn="l">
              <a:lnSpc>
                <a:spcPct val="90000"/>
              </a:lnSpc>
              <a:spcBef>
                <a:spcPts val="500"/>
              </a:spcBef>
              <a:spcAft>
                <a:spcPts val="0"/>
              </a:spcAft>
              <a:buSzPts val="1200"/>
              <a:buChar char="•"/>
              <a:defRPr>
                <a:solidFill>
                  <a:schemeClr val="lt1"/>
                </a:solidFill>
              </a:defRPr>
            </a:lvl3pPr>
            <a:lvl4pPr indent="-292100" lvl="3" marL="1828800" algn="l">
              <a:lnSpc>
                <a:spcPct val="90000"/>
              </a:lnSpc>
              <a:spcBef>
                <a:spcPts val="500"/>
              </a:spcBef>
              <a:spcAft>
                <a:spcPts val="0"/>
              </a:spcAft>
              <a:buSzPts val="1000"/>
              <a:buChar char="•"/>
              <a:defRPr>
                <a:solidFill>
                  <a:schemeClr val="lt1"/>
                </a:solidFill>
              </a:defRPr>
            </a:lvl4pPr>
            <a:lvl5pPr indent="-279400" lvl="4" marL="2286000" algn="l">
              <a:lnSpc>
                <a:spcPct val="90000"/>
              </a:lnSpc>
              <a:spcBef>
                <a:spcPts val="500"/>
              </a:spcBef>
              <a:spcAft>
                <a:spcPts val="0"/>
              </a:spcAft>
              <a:buSzPts val="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31" name="Google Shape;331;p40"/>
          <p:cNvCxnSpPr/>
          <p:nvPr/>
        </p:nvCxnSpPr>
        <p:spPr>
          <a:xfrm>
            <a:off x="5954069" y="2657574"/>
            <a:ext cx="2097762" cy="0"/>
          </a:xfrm>
          <a:prstGeom prst="straightConnector1">
            <a:avLst/>
          </a:prstGeom>
          <a:noFill/>
          <a:ln>
            <a:noFill/>
          </a:ln>
        </p:spPr>
      </p:cxnSp>
      <p:sp>
        <p:nvSpPr>
          <p:cNvPr id="332" name="Google Shape;332;p40"/>
          <p:cNvSpPr/>
          <p:nvPr/>
        </p:nvSpPr>
        <p:spPr>
          <a:xfrm>
            <a:off x="0" y="0"/>
            <a:ext cx="12192000" cy="1196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33" name="Google Shape;333;p40"/>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34" name="Google Shape;334;p40"/>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335" name="Google Shape;335;p40"/>
          <p:cNvSpPr/>
          <p:nvPr/>
        </p:nvSpPr>
        <p:spPr>
          <a:xfrm>
            <a:off x="5954069" y="1200150"/>
            <a:ext cx="2097761" cy="28865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nvGrpSpPr>
          <p:cNvPr id="336" name="Google Shape;336;p40"/>
          <p:cNvGrpSpPr/>
          <p:nvPr/>
        </p:nvGrpSpPr>
        <p:grpSpPr>
          <a:xfrm>
            <a:off x="6588979" y="2232611"/>
            <a:ext cx="827940" cy="827940"/>
            <a:chOff x="5581650" y="2971800"/>
            <a:chExt cx="914400" cy="914400"/>
          </a:xfrm>
        </p:grpSpPr>
        <p:sp>
          <p:nvSpPr>
            <p:cNvPr id="337" name="Google Shape;337;p40"/>
            <p:cNvSpPr/>
            <p:nvPr/>
          </p:nvSpPr>
          <p:spPr>
            <a:xfrm>
              <a:off x="5581650" y="2971800"/>
              <a:ext cx="914400" cy="914400"/>
            </a:xfrm>
            <a:prstGeom prst="ellipse">
              <a:avLst/>
            </a:prstGeom>
            <a:solidFill>
              <a:schemeClr val="lt1"/>
            </a:solidFill>
            <a:ln cap="flat" cmpd="sng" w="127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38" name="Google Shape;338;p40"/>
            <p:cNvSpPr/>
            <p:nvPr/>
          </p:nvSpPr>
          <p:spPr>
            <a:xfrm>
              <a:off x="5887234" y="3237710"/>
              <a:ext cx="366712" cy="366712"/>
            </a:xfrm>
            <a:prstGeom prst="chevron">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sp>
        <p:nvSpPr>
          <p:cNvPr id="339" name="Google Shape;339;p40"/>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40" name="Google Shape;340;p40"/>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p:cSld name="Layout 1">
    <p:spTree>
      <p:nvGrpSpPr>
        <p:cNvPr id="341" name="Shape 341"/>
        <p:cNvGrpSpPr/>
        <p:nvPr/>
      </p:nvGrpSpPr>
      <p:grpSpPr>
        <a:xfrm>
          <a:off x="0" y="0"/>
          <a:ext cx="0" cy="0"/>
          <a:chOff x="0" y="0"/>
          <a:chExt cx="0" cy="0"/>
        </a:xfrm>
      </p:grpSpPr>
      <p:pic>
        <p:nvPicPr>
          <p:cNvPr descr="A screen shot of an open computer sitting on top of a table&#10;&#10;Description automatically generated" id="342" name="Google Shape;342;p41"/>
          <p:cNvPicPr preferRelativeResize="0"/>
          <p:nvPr/>
        </p:nvPicPr>
        <p:blipFill rotWithShape="1">
          <a:blip r:embed="rId2">
            <a:alphaModFix/>
          </a:blip>
          <a:srcRect b="2590" l="0" r="0" t="0"/>
          <a:stretch/>
        </p:blipFill>
        <p:spPr>
          <a:xfrm>
            <a:off x="2689444" y="0"/>
            <a:ext cx="9502556" cy="6171439"/>
          </a:xfrm>
          <a:prstGeom prst="rect">
            <a:avLst/>
          </a:prstGeom>
          <a:noFill/>
          <a:ln>
            <a:noFill/>
          </a:ln>
        </p:spPr>
      </p:pic>
      <p:pic>
        <p:nvPicPr>
          <p:cNvPr id="343" name="Google Shape;343;p41"/>
          <p:cNvPicPr preferRelativeResize="0"/>
          <p:nvPr/>
        </p:nvPicPr>
        <p:blipFill rotWithShape="1">
          <a:blip r:embed="rId3">
            <a:alphaModFix/>
          </a:blip>
          <a:srcRect b="26791" l="15832" r="58386" t="23515"/>
          <a:stretch/>
        </p:blipFill>
        <p:spPr>
          <a:xfrm>
            <a:off x="-9000" y="-9905"/>
            <a:ext cx="3367222" cy="6189599"/>
          </a:xfrm>
          <a:custGeom>
            <a:rect b="b" l="l" r="r" t="t"/>
            <a:pathLst>
              <a:path extrusionOk="0" h="6189599" w="3200939">
                <a:moveTo>
                  <a:pt x="0" y="0"/>
                </a:moveTo>
                <a:lnTo>
                  <a:pt x="3200939" y="0"/>
                </a:lnTo>
                <a:lnTo>
                  <a:pt x="3200939" y="6189599"/>
                </a:lnTo>
                <a:lnTo>
                  <a:pt x="0" y="6189599"/>
                </a:lnTo>
                <a:close/>
              </a:path>
            </a:pathLst>
          </a:custGeom>
          <a:noFill/>
          <a:ln>
            <a:noFill/>
          </a:ln>
        </p:spPr>
      </p:pic>
      <p:sp>
        <p:nvSpPr>
          <p:cNvPr id="344" name="Google Shape;344;p41"/>
          <p:cNvSpPr/>
          <p:nvPr/>
        </p:nvSpPr>
        <p:spPr>
          <a:xfrm>
            <a:off x="-9000" y="-9905"/>
            <a:ext cx="3367222" cy="6189599"/>
          </a:xfrm>
          <a:prstGeom prst="rect">
            <a:avLst/>
          </a:prstGeom>
          <a:solidFill>
            <a:schemeClr val="accent5">
              <a:alpha val="85490"/>
            </a:schemeClr>
          </a:solidFill>
          <a:ln>
            <a:noFill/>
          </a:ln>
          <a:effectLst>
            <a:outerShdw blurRad="63500" rotWithShape="0" algn="l"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boto"/>
              <a:buNone/>
            </a:pPr>
            <a:r>
              <a:t/>
            </a:r>
            <a:endParaRPr b="0" i="0" sz="1800" u="none" cap="none" strike="noStrike">
              <a:solidFill>
                <a:srgbClr val="FFFFFF"/>
              </a:solidFill>
              <a:latin typeface="Arial"/>
              <a:ea typeface="Arial"/>
              <a:cs typeface="Arial"/>
              <a:sym typeface="Arial"/>
            </a:endParaRPr>
          </a:p>
        </p:txBody>
      </p:sp>
      <p:cxnSp>
        <p:nvCxnSpPr>
          <p:cNvPr id="345" name="Google Shape;345;p41"/>
          <p:cNvCxnSpPr/>
          <p:nvPr/>
        </p:nvCxnSpPr>
        <p:spPr>
          <a:xfrm>
            <a:off x="1599406" y="4800600"/>
            <a:ext cx="0" cy="1390650"/>
          </a:xfrm>
          <a:prstGeom prst="straightConnector1">
            <a:avLst/>
          </a:prstGeom>
          <a:noFill/>
          <a:ln cap="rnd" cmpd="sng" w="50800">
            <a:solidFill>
              <a:schemeClr val="lt1"/>
            </a:solidFill>
            <a:prstDash val="solid"/>
            <a:round/>
            <a:headEnd len="sm" w="sm" type="none"/>
            <a:tailEnd len="sm" w="sm" type="none"/>
          </a:ln>
        </p:spPr>
      </p:cxnSp>
      <p:cxnSp>
        <p:nvCxnSpPr>
          <p:cNvPr id="346" name="Google Shape;346;p41"/>
          <p:cNvCxnSpPr/>
          <p:nvPr/>
        </p:nvCxnSpPr>
        <p:spPr>
          <a:xfrm>
            <a:off x="0" y="6172200"/>
            <a:ext cx="12192000" cy="0"/>
          </a:xfrm>
          <a:prstGeom prst="straightConnector1">
            <a:avLst/>
          </a:prstGeom>
          <a:noFill/>
          <a:ln cap="rnd" cmpd="sng" w="25400">
            <a:solidFill>
              <a:srgbClr val="F2F2F2"/>
            </a:solidFill>
            <a:prstDash val="solid"/>
            <a:round/>
            <a:headEnd len="sm" w="sm" type="none"/>
            <a:tailEnd len="sm" w="sm" type="none"/>
          </a:ln>
        </p:spPr>
      </p:cxnSp>
      <p:cxnSp>
        <p:nvCxnSpPr>
          <p:cNvPr id="347" name="Google Shape;347;p41"/>
          <p:cNvCxnSpPr/>
          <p:nvPr/>
        </p:nvCxnSpPr>
        <p:spPr>
          <a:xfrm>
            <a:off x="1675606" y="0"/>
            <a:ext cx="0" cy="1390650"/>
          </a:xfrm>
          <a:prstGeom prst="straightConnector1">
            <a:avLst/>
          </a:prstGeom>
          <a:noFill/>
          <a:ln cap="rnd" cmpd="sng" w="50800">
            <a:solidFill>
              <a:schemeClr val="lt1"/>
            </a:solidFill>
            <a:prstDash val="solid"/>
            <a:round/>
            <a:headEnd len="sm" w="sm" type="none"/>
            <a:tailEnd len="sm" w="sm" type="none"/>
          </a:ln>
        </p:spPr>
      </p:cxnSp>
      <p:sp>
        <p:nvSpPr>
          <p:cNvPr id="348" name="Google Shape;348;p41"/>
          <p:cNvSpPr txBox="1"/>
          <p:nvPr>
            <p:ph type="title"/>
          </p:nvPr>
        </p:nvSpPr>
        <p:spPr>
          <a:xfrm>
            <a:off x="256381" y="1561031"/>
            <a:ext cx="2838450" cy="9842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6"/>
              </a:buClr>
              <a:buSzPts val="2400"/>
              <a:buFont typeface="Roboto"/>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41"/>
          <p:cNvSpPr/>
          <p:nvPr>
            <p:ph idx="2" type="pic"/>
          </p:nvPr>
        </p:nvSpPr>
        <p:spPr>
          <a:xfrm>
            <a:off x="4325063" y="647700"/>
            <a:ext cx="5968728" cy="3746499"/>
          </a:xfrm>
          <a:prstGeom prst="rect">
            <a:avLst/>
          </a:prstGeom>
          <a:solidFill>
            <a:schemeClr val="accent5"/>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50" name="Google Shape;350;p41"/>
          <p:cNvSpPr txBox="1"/>
          <p:nvPr>
            <p:ph idx="1" type="body"/>
          </p:nvPr>
        </p:nvSpPr>
        <p:spPr>
          <a:xfrm>
            <a:off x="257175" y="2715677"/>
            <a:ext cx="2836862" cy="191454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SzPts val="1600"/>
              <a:buNone/>
              <a:defRPr>
                <a:solidFill>
                  <a:schemeClr val="lt1"/>
                </a:solidFill>
              </a:defRPr>
            </a:lvl1pPr>
            <a:lvl2pPr indent="-228600" lvl="1" marL="914400" algn="ctr">
              <a:lnSpc>
                <a:spcPct val="90000"/>
              </a:lnSpc>
              <a:spcBef>
                <a:spcPts val="500"/>
              </a:spcBef>
              <a:spcAft>
                <a:spcPts val="0"/>
              </a:spcAft>
              <a:buSzPts val="1400"/>
              <a:buNone/>
              <a:defRPr>
                <a:solidFill>
                  <a:schemeClr val="lt1"/>
                </a:solidFill>
              </a:defRPr>
            </a:lvl2pPr>
            <a:lvl3pPr indent="-228600" lvl="2" marL="1371600" algn="ctr">
              <a:lnSpc>
                <a:spcPct val="90000"/>
              </a:lnSpc>
              <a:spcBef>
                <a:spcPts val="500"/>
              </a:spcBef>
              <a:spcAft>
                <a:spcPts val="0"/>
              </a:spcAft>
              <a:buSzPts val="1200"/>
              <a:buNone/>
              <a:defRPr>
                <a:solidFill>
                  <a:schemeClr val="lt1"/>
                </a:solidFill>
              </a:defRPr>
            </a:lvl3pPr>
            <a:lvl4pPr indent="-228600" lvl="3" marL="1828800" algn="ctr">
              <a:lnSpc>
                <a:spcPct val="90000"/>
              </a:lnSpc>
              <a:spcBef>
                <a:spcPts val="500"/>
              </a:spcBef>
              <a:spcAft>
                <a:spcPts val="0"/>
              </a:spcAft>
              <a:buSzPts val="1000"/>
              <a:buNone/>
              <a:defRPr>
                <a:solidFill>
                  <a:schemeClr val="lt1"/>
                </a:solidFill>
              </a:defRPr>
            </a:lvl4pPr>
            <a:lvl5pPr indent="-228600" lvl="4" marL="2286000" algn="ctr">
              <a:lnSpc>
                <a:spcPct val="90000"/>
              </a:lnSpc>
              <a:spcBef>
                <a:spcPts val="500"/>
              </a:spcBef>
              <a:spcAft>
                <a:spcPts val="0"/>
              </a:spcAft>
              <a:buSzPts val="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41"/>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Layout 5">
    <p:spTree>
      <p:nvGrpSpPr>
        <p:cNvPr id="352" name="Shape 352"/>
        <p:cNvGrpSpPr/>
        <p:nvPr/>
      </p:nvGrpSpPr>
      <p:grpSpPr>
        <a:xfrm>
          <a:off x="0" y="0"/>
          <a:ext cx="0" cy="0"/>
          <a:chOff x="0" y="0"/>
          <a:chExt cx="0" cy="0"/>
        </a:xfrm>
      </p:grpSpPr>
      <p:sp>
        <p:nvSpPr>
          <p:cNvPr id="353" name="Google Shape;353;p42"/>
          <p:cNvSpPr txBox="1"/>
          <p:nvPr>
            <p:ph idx="1" type="body"/>
          </p:nvPr>
        </p:nvSpPr>
        <p:spPr>
          <a:xfrm>
            <a:off x="1" y="1206500"/>
            <a:ext cx="3628654" cy="4956167"/>
          </a:xfrm>
          <a:prstGeom prst="rect">
            <a:avLst/>
          </a:prstGeom>
          <a:solidFill>
            <a:schemeClr val="accent4"/>
          </a:solidFill>
          <a:ln>
            <a:noFill/>
          </a:ln>
        </p:spPr>
        <p:txBody>
          <a:bodyPr anchorCtr="0" anchor="t" bIns="360000" lIns="360000" spcFirstLastPara="1" rIns="360000" wrap="square" tIns="360000">
            <a:normAutofit/>
          </a:bodyPr>
          <a:lstStyle>
            <a:lvl1pPr indent="-228600" lvl="0" marL="457200" algn="l">
              <a:lnSpc>
                <a:spcPct val="90000"/>
              </a:lnSpc>
              <a:spcBef>
                <a:spcPts val="1000"/>
              </a:spcBef>
              <a:spcAft>
                <a:spcPts val="0"/>
              </a:spcAft>
              <a:buSzPts val="1600"/>
              <a:buNone/>
              <a:defRPr>
                <a:solidFill>
                  <a:schemeClr val="lt1"/>
                </a:solidFill>
              </a:defRPr>
            </a:lvl1pPr>
            <a:lvl2pPr indent="-228600" lvl="1" marL="914400" algn="l">
              <a:lnSpc>
                <a:spcPct val="90000"/>
              </a:lnSpc>
              <a:spcBef>
                <a:spcPts val="500"/>
              </a:spcBef>
              <a:spcAft>
                <a:spcPts val="0"/>
              </a:spcAft>
              <a:buSzPts val="1400"/>
              <a:buNone/>
              <a:defRPr>
                <a:solidFill>
                  <a:schemeClr val="lt1"/>
                </a:solidFill>
              </a:defRPr>
            </a:lvl2pPr>
            <a:lvl3pPr indent="-228600" lvl="2" marL="1371600" algn="l">
              <a:lnSpc>
                <a:spcPct val="90000"/>
              </a:lnSpc>
              <a:spcBef>
                <a:spcPts val="500"/>
              </a:spcBef>
              <a:spcAft>
                <a:spcPts val="0"/>
              </a:spcAft>
              <a:buSzPts val="1200"/>
              <a:buNone/>
              <a:defRPr>
                <a:solidFill>
                  <a:schemeClr val="lt1"/>
                </a:solidFill>
              </a:defRPr>
            </a:lvl3pPr>
            <a:lvl4pPr indent="-228600" lvl="3" marL="1828800" algn="l">
              <a:lnSpc>
                <a:spcPct val="90000"/>
              </a:lnSpc>
              <a:spcBef>
                <a:spcPts val="500"/>
              </a:spcBef>
              <a:spcAft>
                <a:spcPts val="0"/>
              </a:spcAft>
              <a:buSzPts val="1000"/>
              <a:buNone/>
              <a:defRPr>
                <a:solidFill>
                  <a:schemeClr val="lt1"/>
                </a:solidFill>
              </a:defRPr>
            </a:lvl4pPr>
            <a:lvl5pPr indent="-228600" lvl="4" marL="2286000" algn="l">
              <a:lnSpc>
                <a:spcPct val="90000"/>
              </a:lnSpc>
              <a:spcBef>
                <a:spcPts val="500"/>
              </a:spcBef>
              <a:spcAft>
                <a:spcPts val="0"/>
              </a:spcAft>
              <a:buSzPts val="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42"/>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55" name="Google Shape;355;p42"/>
          <p:cNvGrpSpPr/>
          <p:nvPr/>
        </p:nvGrpSpPr>
        <p:grpSpPr>
          <a:xfrm>
            <a:off x="3659958" y="1196974"/>
            <a:ext cx="8532042" cy="4965701"/>
            <a:chOff x="3659958" y="1196974"/>
            <a:chExt cx="8532042" cy="4965701"/>
          </a:xfrm>
        </p:grpSpPr>
        <p:pic>
          <p:nvPicPr>
            <p:cNvPr id="356" name="Google Shape;356;p42"/>
            <p:cNvPicPr preferRelativeResize="0"/>
            <p:nvPr/>
          </p:nvPicPr>
          <p:blipFill rotWithShape="1">
            <a:blip r:embed="rId2">
              <a:alphaModFix/>
            </a:blip>
            <a:srcRect b="10137" l="28837" r="-1" t="17453"/>
            <a:stretch/>
          </p:blipFill>
          <p:spPr>
            <a:xfrm>
              <a:off x="3659958" y="1196974"/>
              <a:ext cx="8532041" cy="4965701"/>
            </a:xfrm>
            <a:prstGeom prst="rect">
              <a:avLst/>
            </a:prstGeom>
            <a:noFill/>
            <a:ln>
              <a:noFill/>
            </a:ln>
          </p:spPr>
        </p:pic>
        <p:sp>
          <p:nvSpPr>
            <p:cNvPr id="357" name="Google Shape;357;p42"/>
            <p:cNvSpPr/>
            <p:nvPr/>
          </p:nvSpPr>
          <p:spPr>
            <a:xfrm>
              <a:off x="3659959" y="1196975"/>
              <a:ext cx="8532041" cy="4965700"/>
            </a:xfrm>
            <a:prstGeom prst="rect">
              <a:avLst/>
            </a:prstGeom>
            <a:solidFill>
              <a:schemeClr val="accent5">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grpSp>
        <p:nvGrpSpPr>
          <p:cNvPr id="358" name="Google Shape;358;p42"/>
          <p:cNvGrpSpPr/>
          <p:nvPr/>
        </p:nvGrpSpPr>
        <p:grpSpPr>
          <a:xfrm>
            <a:off x="4041838" y="1447028"/>
            <a:ext cx="7768282" cy="4465594"/>
            <a:chOff x="4041838" y="1447028"/>
            <a:chExt cx="7768282" cy="4465594"/>
          </a:xfrm>
        </p:grpSpPr>
        <p:sp>
          <p:nvSpPr>
            <p:cNvPr id="359" name="Google Shape;359;p42"/>
            <p:cNvSpPr/>
            <p:nvPr/>
          </p:nvSpPr>
          <p:spPr>
            <a:xfrm>
              <a:off x="4754836" y="1447028"/>
              <a:ext cx="6341328" cy="4360427"/>
            </a:xfrm>
            <a:custGeom>
              <a:rect b="b" l="l" r="r" t="t"/>
              <a:pathLst>
                <a:path extrusionOk="0" h="4965228" w="7220884">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rgbClr val="D0D0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0" name="Google Shape;360;p42"/>
            <p:cNvSpPr/>
            <p:nvPr/>
          </p:nvSpPr>
          <p:spPr>
            <a:xfrm>
              <a:off x="4774415" y="1468795"/>
              <a:ext cx="6294296" cy="4338660"/>
            </a:xfrm>
            <a:custGeom>
              <a:rect b="b" l="l" r="r" t="t"/>
              <a:pathLst>
                <a:path extrusionOk="0" h="4940442" w="7167328">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1" name="Google Shape;361;p42"/>
            <p:cNvSpPr/>
            <p:nvPr/>
          </p:nvSpPr>
          <p:spPr>
            <a:xfrm>
              <a:off x="4805697" y="1506037"/>
              <a:ext cx="6231711" cy="4077260"/>
            </a:xfrm>
            <a:custGeom>
              <a:rect b="b" l="l" r="r" t="t"/>
              <a:pathLst>
                <a:path extrusionOk="0" h="4642785" w="7096062">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2" name="Google Shape;362;p42"/>
            <p:cNvSpPr/>
            <p:nvPr/>
          </p:nvSpPr>
          <p:spPr>
            <a:xfrm>
              <a:off x="4041838" y="5753467"/>
              <a:ext cx="7768263" cy="45448"/>
            </a:xfrm>
            <a:custGeom>
              <a:rect b="b" l="l" r="r" t="t"/>
              <a:pathLst>
                <a:path extrusionOk="0" h="51752" w="8845737">
                  <a:moveTo>
                    <a:pt x="0" y="0"/>
                  </a:moveTo>
                  <a:lnTo>
                    <a:pt x="8845737" y="0"/>
                  </a:lnTo>
                  <a:lnTo>
                    <a:pt x="8845737" y="51753"/>
                  </a:lnTo>
                  <a:lnTo>
                    <a:pt x="0" y="5175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3" name="Google Shape;363;p42"/>
            <p:cNvSpPr/>
            <p:nvPr/>
          </p:nvSpPr>
          <p:spPr>
            <a:xfrm>
              <a:off x="4041838" y="5798915"/>
              <a:ext cx="7768282" cy="113707"/>
            </a:xfrm>
            <a:custGeom>
              <a:rect b="b" l="l" r="r" t="t"/>
              <a:pathLst>
                <a:path extrusionOk="0" h="129478" w="8845759">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rgbClr val="E6E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4" name="Google Shape;364;p42"/>
            <p:cNvSpPr/>
            <p:nvPr/>
          </p:nvSpPr>
          <p:spPr>
            <a:xfrm>
              <a:off x="7188038" y="5753486"/>
              <a:ext cx="1478402" cy="62800"/>
            </a:xfrm>
            <a:custGeom>
              <a:rect b="b" l="l" r="r" t="t"/>
              <a:pathLst>
                <a:path extrusionOk="0" h="71510" w="1683459">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5" name="Google Shape;365;p42"/>
            <p:cNvSpPr/>
            <p:nvPr/>
          </p:nvSpPr>
          <p:spPr>
            <a:xfrm>
              <a:off x="6939319" y="5854799"/>
              <a:ext cx="53030" cy="24619"/>
            </a:xfrm>
            <a:custGeom>
              <a:rect b="b" l="l" r="r" t="t"/>
              <a:pathLst>
                <a:path extrusionOk="0" h="28034" w="60385">
                  <a:moveTo>
                    <a:pt x="0" y="0"/>
                  </a:moveTo>
                  <a:lnTo>
                    <a:pt x="60386" y="0"/>
                  </a:lnTo>
                  <a:lnTo>
                    <a:pt x="60386" y="28035"/>
                  </a:lnTo>
                  <a:lnTo>
                    <a:pt x="0" y="28035"/>
                  </a:lnTo>
                  <a:close/>
                </a:path>
              </a:pathLst>
            </a:custGeom>
            <a:solidFill>
              <a:srgbClr val="8080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366" name="Google Shape;366;p42"/>
            <p:cNvSpPr/>
            <p:nvPr/>
          </p:nvSpPr>
          <p:spPr>
            <a:xfrm>
              <a:off x="8848236" y="5854799"/>
              <a:ext cx="53030" cy="24619"/>
            </a:xfrm>
            <a:custGeom>
              <a:rect b="b" l="l" r="r" t="t"/>
              <a:pathLst>
                <a:path extrusionOk="0" h="28034" w="60385">
                  <a:moveTo>
                    <a:pt x="0" y="0"/>
                  </a:moveTo>
                  <a:lnTo>
                    <a:pt x="60386" y="0"/>
                  </a:lnTo>
                  <a:lnTo>
                    <a:pt x="60386" y="28035"/>
                  </a:lnTo>
                  <a:lnTo>
                    <a:pt x="0" y="28035"/>
                  </a:lnTo>
                  <a:close/>
                </a:path>
              </a:pathLst>
            </a:custGeom>
            <a:solidFill>
              <a:srgbClr val="8080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sp>
        <p:nvSpPr>
          <p:cNvPr id="367" name="Google Shape;367;p42"/>
          <p:cNvSpPr/>
          <p:nvPr>
            <p:ph idx="2" type="pic"/>
          </p:nvPr>
        </p:nvSpPr>
        <p:spPr>
          <a:xfrm>
            <a:off x="4805697" y="1506037"/>
            <a:ext cx="6231711" cy="4099998"/>
          </a:xfrm>
          <a:prstGeom prst="round2SameRect">
            <a:avLst>
              <a:gd fmla="val 4344" name="adj1"/>
              <a:gd fmla="val 0" name="adj2"/>
            </a:avLst>
          </a:prstGeom>
          <a:solidFill>
            <a:schemeClr val="lt1"/>
          </a:solidFill>
          <a:ln>
            <a:noFill/>
          </a:ln>
        </p:spPr>
        <p:txBody>
          <a:bodyPr anchorCtr="0" anchor="ctr" bIns="576000" lIns="91425" spcFirstLastPara="1" rIns="91425" wrap="square" tIns="457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D8D8D8"/>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cxnSp>
        <p:nvCxnSpPr>
          <p:cNvPr id="368" name="Google Shape;368;p42"/>
          <p:cNvCxnSpPr/>
          <p:nvPr/>
        </p:nvCxnSpPr>
        <p:spPr>
          <a:xfrm>
            <a:off x="3642945" y="1192212"/>
            <a:ext cx="0" cy="4979988"/>
          </a:xfrm>
          <a:prstGeom prst="straightConnector1">
            <a:avLst/>
          </a:prstGeom>
          <a:noFill/>
          <a:ln cap="rnd" cmpd="sng" w="25400">
            <a:solidFill>
              <a:schemeClr val="lt2"/>
            </a:solidFill>
            <a:prstDash val="solid"/>
            <a:round/>
            <a:headEnd len="sm" w="sm" type="none"/>
            <a:tailEnd len="sm" w="sm" type="none"/>
          </a:ln>
        </p:spPr>
      </p:cxnSp>
      <p:cxnSp>
        <p:nvCxnSpPr>
          <p:cNvPr id="369" name="Google Shape;369;p42"/>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cxnSp>
        <p:nvCxnSpPr>
          <p:cNvPr id="370" name="Google Shape;370;p42"/>
          <p:cNvCxnSpPr/>
          <p:nvPr/>
        </p:nvCxnSpPr>
        <p:spPr>
          <a:xfrm>
            <a:off x="0" y="1192212"/>
            <a:ext cx="12192000" cy="0"/>
          </a:xfrm>
          <a:prstGeom prst="straightConnector1">
            <a:avLst/>
          </a:prstGeom>
          <a:noFill/>
          <a:ln cap="rnd" cmpd="sng" w="25400">
            <a:solidFill>
              <a:schemeClr val="lt2"/>
            </a:solidFill>
            <a:prstDash val="solid"/>
            <a:round/>
            <a:headEnd len="sm" w="sm" type="none"/>
            <a:tailEnd len="sm" w="sm" type="none"/>
          </a:ln>
        </p:spPr>
      </p:cxnSp>
      <p:sp>
        <p:nvSpPr>
          <p:cNvPr id="371" name="Google Shape;371;p42"/>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72" name="Google Shape;372;p42"/>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spTree>
      <p:nvGrpSpPr>
        <p:cNvPr id="373" name="Shape 373"/>
        <p:cNvGrpSpPr/>
        <p:nvPr/>
      </p:nvGrpSpPr>
      <p:grpSpPr>
        <a:xfrm>
          <a:off x="0" y="0"/>
          <a:ext cx="0" cy="0"/>
          <a:chOff x="0" y="0"/>
          <a:chExt cx="0" cy="0"/>
        </a:xfrm>
      </p:grpSpPr>
      <p:sp>
        <p:nvSpPr>
          <p:cNvPr id="374" name="Google Shape;374;p43"/>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5">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75" name="Google Shape;375;p43"/>
          <p:cNvSpPr/>
          <p:nvPr/>
        </p:nvSpPr>
        <p:spPr>
          <a:xfrm>
            <a:off x="246063" y="457200"/>
            <a:ext cx="11698287" cy="595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376" name="Google Shape;376;p43"/>
          <p:cNvPicPr preferRelativeResize="0"/>
          <p:nvPr/>
        </p:nvPicPr>
        <p:blipFill rotWithShape="1">
          <a:blip r:embed="rId2">
            <a:alphaModFix amt="50000"/>
          </a:blip>
          <a:srcRect b="53361" l="3733" r="1939" t="0"/>
          <a:stretch/>
        </p:blipFill>
        <p:spPr>
          <a:xfrm>
            <a:off x="240806" y="299846"/>
            <a:ext cx="11710390" cy="2926909"/>
          </a:xfrm>
          <a:prstGeom prst="rect">
            <a:avLst/>
          </a:prstGeom>
          <a:noFill/>
          <a:ln>
            <a:noFill/>
          </a:ln>
        </p:spPr>
      </p:pic>
      <p:cxnSp>
        <p:nvCxnSpPr>
          <p:cNvPr id="377" name="Google Shape;377;p43"/>
          <p:cNvCxnSpPr/>
          <p:nvPr/>
        </p:nvCxnSpPr>
        <p:spPr>
          <a:xfrm>
            <a:off x="5819273" y="1046747"/>
            <a:ext cx="553453" cy="0"/>
          </a:xfrm>
          <a:prstGeom prst="straightConnector1">
            <a:avLst/>
          </a:prstGeom>
          <a:noFill/>
          <a:ln cap="rnd" cmpd="sng" w="50800">
            <a:solidFill>
              <a:schemeClr val="accent1"/>
            </a:solidFill>
            <a:prstDash val="solid"/>
            <a:round/>
            <a:headEnd len="sm" w="sm" type="none"/>
            <a:tailEnd len="sm" w="sm" type="none"/>
          </a:ln>
        </p:spPr>
      </p:cxnSp>
      <p:sp>
        <p:nvSpPr>
          <p:cNvPr id="378" name="Google Shape;378;p43"/>
          <p:cNvSpPr txBox="1"/>
          <p:nvPr>
            <p:ph type="title"/>
          </p:nvPr>
        </p:nvSpPr>
        <p:spPr>
          <a:xfrm>
            <a:off x="428626" y="1196978"/>
            <a:ext cx="11315700" cy="81109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dk2"/>
              </a:buClr>
              <a:buSzPts val="2400"/>
              <a:buFont typeface="Robo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43"/>
          <p:cNvSpPr txBox="1"/>
          <p:nvPr>
            <p:ph idx="1" type="body"/>
          </p:nvPr>
        </p:nvSpPr>
        <p:spPr>
          <a:xfrm>
            <a:off x="3198813" y="2100263"/>
            <a:ext cx="5792787" cy="509587"/>
          </a:xfrm>
          <a:prstGeom prst="rect">
            <a:avLst/>
          </a:prstGeom>
          <a:no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400"/>
              <a:buNone/>
              <a:defRPr sz="1400">
                <a:solidFill>
                  <a:schemeClr val="accent1"/>
                </a:solidFill>
              </a:defRPr>
            </a:lvl1pPr>
            <a:lvl2pPr indent="-228600" lvl="1" marL="914400" algn="l">
              <a:lnSpc>
                <a:spcPct val="90000"/>
              </a:lnSpc>
              <a:spcBef>
                <a:spcPts val="500"/>
              </a:spcBef>
              <a:spcAft>
                <a:spcPts val="0"/>
              </a:spcAft>
              <a:buSzPts val="1800"/>
              <a:buNone/>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43"/>
          <p:cNvSpPr txBox="1"/>
          <p:nvPr>
            <p:ph idx="11" type="ftr"/>
          </p:nvPr>
        </p:nvSpPr>
        <p:spPr>
          <a:xfrm>
            <a:off x="252000" y="6578334"/>
            <a:ext cx="5760000" cy="22566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3"/>
          <p:cNvSpPr/>
          <p:nvPr>
            <p:ph idx="2" type="pic"/>
          </p:nvPr>
        </p:nvSpPr>
        <p:spPr>
          <a:xfrm>
            <a:off x="246857" y="3234876"/>
            <a:ext cx="11698287" cy="3335337"/>
          </a:xfrm>
          <a:prstGeom prst="rect">
            <a:avLst/>
          </a:prstGeom>
          <a:solidFill>
            <a:srgbClr val="F2F2F2"/>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382" name="Shape 382"/>
        <p:cNvGrpSpPr/>
        <p:nvPr/>
      </p:nvGrpSpPr>
      <p:grpSpPr>
        <a:xfrm>
          <a:off x="0" y="0"/>
          <a:ext cx="0" cy="0"/>
          <a:chOff x="0" y="0"/>
          <a:chExt cx="0" cy="0"/>
        </a:xfrm>
      </p:grpSpPr>
      <p:sp>
        <p:nvSpPr>
          <p:cNvPr id="383" name="Google Shape;383;p44"/>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2">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84" name="Google Shape;384;p44"/>
          <p:cNvSpPr/>
          <p:nvPr/>
        </p:nvSpPr>
        <p:spPr>
          <a:xfrm>
            <a:off x="246063" y="457200"/>
            <a:ext cx="11698287" cy="595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385" name="Google Shape;385;p44"/>
          <p:cNvPicPr preferRelativeResize="0"/>
          <p:nvPr/>
        </p:nvPicPr>
        <p:blipFill rotWithShape="1">
          <a:blip r:embed="rId2">
            <a:alphaModFix amt="50000"/>
          </a:blip>
          <a:srcRect b="53361" l="3733" r="1939" t="0"/>
          <a:stretch/>
        </p:blipFill>
        <p:spPr>
          <a:xfrm>
            <a:off x="240806" y="299846"/>
            <a:ext cx="11710390" cy="2926909"/>
          </a:xfrm>
          <a:prstGeom prst="rect">
            <a:avLst/>
          </a:prstGeom>
          <a:noFill/>
          <a:ln>
            <a:noFill/>
          </a:ln>
        </p:spPr>
      </p:pic>
      <p:cxnSp>
        <p:nvCxnSpPr>
          <p:cNvPr id="386" name="Google Shape;386;p44"/>
          <p:cNvCxnSpPr/>
          <p:nvPr/>
        </p:nvCxnSpPr>
        <p:spPr>
          <a:xfrm>
            <a:off x="5819273" y="1046747"/>
            <a:ext cx="553453" cy="0"/>
          </a:xfrm>
          <a:prstGeom prst="straightConnector1">
            <a:avLst/>
          </a:prstGeom>
          <a:noFill/>
          <a:ln cap="rnd" cmpd="sng" w="50800">
            <a:solidFill>
              <a:schemeClr val="accent1"/>
            </a:solidFill>
            <a:prstDash val="solid"/>
            <a:round/>
            <a:headEnd len="sm" w="sm" type="none"/>
            <a:tailEnd len="sm" w="sm" type="none"/>
          </a:ln>
        </p:spPr>
      </p:cxnSp>
      <p:sp>
        <p:nvSpPr>
          <p:cNvPr id="387" name="Google Shape;387;p44"/>
          <p:cNvSpPr txBox="1"/>
          <p:nvPr>
            <p:ph type="title"/>
          </p:nvPr>
        </p:nvSpPr>
        <p:spPr>
          <a:xfrm>
            <a:off x="428626" y="1196978"/>
            <a:ext cx="11315700" cy="81109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dk2"/>
              </a:buClr>
              <a:buSzPts val="2400"/>
              <a:buFont typeface="Robo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44"/>
          <p:cNvSpPr txBox="1"/>
          <p:nvPr>
            <p:ph idx="1" type="body"/>
          </p:nvPr>
        </p:nvSpPr>
        <p:spPr>
          <a:xfrm>
            <a:off x="3198813" y="2100263"/>
            <a:ext cx="5792787" cy="509587"/>
          </a:xfrm>
          <a:prstGeom prst="rect">
            <a:avLst/>
          </a:prstGeom>
          <a:no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400"/>
              <a:buNone/>
              <a:defRPr sz="1400">
                <a:solidFill>
                  <a:schemeClr val="accent1"/>
                </a:solidFill>
              </a:defRPr>
            </a:lvl1pPr>
            <a:lvl2pPr indent="-228600" lvl="1" marL="914400" algn="l">
              <a:lnSpc>
                <a:spcPct val="90000"/>
              </a:lnSpc>
              <a:spcBef>
                <a:spcPts val="500"/>
              </a:spcBef>
              <a:spcAft>
                <a:spcPts val="0"/>
              </a:spcAft>
              <a:buSzPts val="1800"/>
              <a:buNone/>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44"/>
          <p:cNvSpPr txBox="1"/>
          <p:nvPr>
            <p:ph idx="11" type="ftr"/>
          </p:nvPr>
        </p:nvSpPr>
        <p:spPr>
          <a:xfrm>
            <a:off x="252000" y="6578334"/>
            <a:ext cx="5760000" cy="22566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4"/>
          <p:cNvSpPr/>
          <p:nvPr>
            <p:ph idx="2" type="pic"/>
          </p:nvPr>
        </p:nvSpPr>
        <p:spPr>
          <a:xfrm>
            <a:off x="246857" y="3234876"/>
            <a:ext cx="11698287" cy="3335337"/>
          </a:xfrm>
          <a:prstGeom prst="rect">
            <a:avLst/>
          </a:prstGeom>
          <a:solidFill>
            <a:srgbClr val="F2F2F2"/>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3">
  <p:cSld name="Divider Slide 3">
    <p:spTree>
      <p:nvGrpSpPr>
        <p:cNvPr id="391" name="Shape 391"/>
        <p:cNvGrpSpPr/>
        <p:nvPr/>
      </p:nvGrpSpPr>
      <p:grpSpPr>
        <a:xfrm>
          <a:off x="0" y="0"/>
          <a:ext cx="0" cy="0"/>
          <a:chOff x="0" y="0"/>
          <a:chExt cx="0" cy="0"/>
        </a:xfrm>
      </p:grpSpPr>
      <p:sp>
        <p:nvSpPr>
          <p:cNvPr id="392" name="Google Shape;392;p45"/>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3">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93" name="Google Shape;393;p45"/>
          <p:cNvSpPr/>
          <p:nvPr/>
        </p:nvSpPr>
        <p:spPr>
          <a:xfrm>
            <a:off x="246063" y="457200"/>
            <a:ext cx="11698287" cy="595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394" name="Google Shape;394;p45"/>
          <p:cNvPicPr preferRelativeResize="0"/>
          <p:nvPr/>
        </p:nvPicPr>
        <p:blipFill rotWithShape="1">
          <a:blip r:embed="rId2">
            <a:alphaModFix amt="50000"/>
          </a:blip>
          <a:srcRect b="53361" l="3733" r="1939" t="0"/>
          <a:stretch/>
        </p:blipFill>
        <p:spPr>
          <a:xfrm>
            <a:off x="240806" y="299846"/>
            <a:ext cx="11710390" cy="2926909"/>
          </a:xfrm>
          <a:prstGeom prst="rect">
            <a:avLst/>
          </a:prstGeom>
          <a:noFill/>
          <a:ln>
            <a:noFill/>
          </a:ln>
        </p:spPr>
      </p:pic>
      <p:cxnSp>
        <p:nvCxnSpPr>
          <p:cNvPr id="395" name="Google Shape;395;p45"/>
          <p:cNvCxnSpPr/>
          <p:nvPr/>
        </p:nvCxnSpPr>
        <p:spPr>
          <a:xfrm>
            <a:off x="5819273" y="1046747"/>
            <a:ext cx="553453" cy="0"/>
          </a:xfrm>
          <a:prstGeom prst="straightConnector1">
            <a:avLst/>
          </a:prstGeom>
          <a:noFill/>
          <a:ln cap="rnd" cmpd="sng" w="50800">
            <a:solidFill>
              <a:schemeClr val="accent1"/>
            </a:solidFill>
            <a:prstDash val="solid"/>
            <a:round/>
            <a:headEnd len="sm" w="sm" type="none"/>
            <a:tailEnd len="sm" w="sm" type="none"/>
          </a:ln>
        </p:spPr>
      </p:cxnSp>
      <p:sp>
        <p:nvSpPr>
          <p:cNvPr id="396" name="Google Shape;396;p45"/>
          <p:cNvSpPr txBox="1"/>
          <p:nvPr>
            <p:ph type="title"/>
          </p:nvPr>
        </p:nvSpPr>
        <p:spPr>
          <a:xfrm>
            <a:off x="428626" y="1196978"/>
            <a:ext cx="11315700" cy="81109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dk2"/>
              </a:buClr>
              <a:buSzPts val="2400"/>
              <a:buFont typeface="Robo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45"/>
          <p:cNvSpPr txBox="1"/>
          <p:nvPr>
            <p:ph idx="1" type="body"/>
          </p:nvPr>
        </p:nvSpPr>
        <p:spPr>
          <a:xfrm>
            <a:off x="3198813" y="2100263"/>
            <a:ext cx="5792787" cy="509587"/>
          </a:xfrm>
          <a:prstGeom prst="rect">
            <a:avLst/>
          </a:prstGeom>
          <a:no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400"/>
              <a:buNone/>
              <a:defRPr sz="1400">
                <a:solidFill>
                  <a:schemeClr val="accent1"/>
                </a:solidFill>
              </a:defRPr>
            </a:lvl1pPr>
            <a:lvl2pPr indent="-228600" lvl="1" marL="914400" algn="l">
              <a:lnSpc>
                <a:spcPct val="90000"/>
              </a:lnSpc>
              <a:spcBef>
                <a:spcPts val="500"/>
              </a:spcBef>
              <a:spcAft>
                <a:spcPts val="0"/>
              </a:spcAft>
              <a:buSzPts val="1800"/>
              <a:buNone/>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45"/>
          <p:cNvSpPr txBox="1"/>
          <p:nvPr>
            <p:ph idx="11" type="ftr"/>
          </p:nvPr>
        </p:nvSpPr>
        <p:spPr>
          <a:xfrm>
            <a:off x="252000" y="6578334"/>
            <a:ext cx="5760000" cy="22566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45"/>
          <p:cNvSpPr/>
          <p:nvPr>
            <p:ph idx="2" type="pic"/>
          </p:nvPr>
        </p:nvSpPr>
        <p:spPr>
          <a:xfrm>
            <a:off x="246857" y="3234876"/>
            <a:ext cx="11698287" cy="3335337"/>
          </a:xfrm>
          <a:prstGeom prst="rect">
            <a:avLst/>
          </a:prstGeom>
          <a:solidFill>
            <a:srgbClr val="F2F2F2"/>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4">
  <p:cSld name="Divider Slide 4">
    <p:spTree>
      <p:nvGrpSpPr>
        <p:cNvPr id="400" name="Shape 400"/>
        <p:cNvGrpSpPr/>
        <p:nvPr/>
      </p:nvGrpSpPr>
      <p:grpSpPr>
        <a:xfrm>
          <a:off x="0" y="0"/>
          <a:ext cx="0" cy="0"/>
          <a:chOff x="0" y="0"/>
          <a:chExt cx="0" cy="0"/>
        </a:xfrm>
      </p:grpSpPr>
      <p:sp>
        <p:nvSpPr>
          <p:cNvPr id="401" name="Google Shape;401;p46"/>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4">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02" name="Google Shape;402;p46"/>
          <p:cNvSpPr/>
          <p:nvPr/>
        </p:nvSpPr>
        <p:spPr>
          <a:xfrm>
            <a:off x="246063" y="457200"/>
            <a:ext cx="11698287" cy="595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403" name="Google Shape;403;p46"/>
          <p:cNvPicPr preferRelativeResize="0"/>
          <p:nvPr/>
        </p:nvPicPr>
        <p:blipFill rotWithShape="1">
          <a:blip r:embed="rId2">
            <a:alphaModFix amt="50000"/>
          </a:blip>
          <a:srcRect b="53361" l="3733" r="1939" t="0"/>
          <a:stretch/>
        </p:blipFill>
        <p:spPr>
          <a:xfrm>
            <a:off x="240806" y="299846"/>
            <a:ext cx="11710390" cy="2926909"/>
          </a:xfrm>
          <a:prstGeom prst="rect">
            <a:avLst/>
          </a:prstGeom>
          <a:noFill/>
          <a:ln>
            <a:noFill/>
          </a:ln>
        </p:spPr>
      </p:pic>
      <p:cxnSp>
        <p:nvCxnSpPr>
          <p:cNvPr id="404" name="Google Shape;404;p46"/>
          <p:cNvCxnSpPr/>
          <p:nvPr/>
        </p:nvCxnSpPr>
        <p:spPr>
          <a:xfrm>
            <a:off x="5819273" y="1046747"/>
            <a:ext cx="553453" cy="0"/>
          </a:xfrm>
          <a:prstGeom prst="straightConnector1">
            <a:avLst/>
          </a:prstGeom>
          <a:noFill/>
          <a:ln cap="rnd" cmpd="sng" w="50800">
            <a:solidFill>
              <a:schemeClr val="accent1"/>
            </a:solidFill>
            <a:prstDash val="solid"/>
            <a:round/>
            <a:headEnd len="sm" w="sm" type="none"/>
            <a:tailEnd len="sm" w="sm" type="none"/>
          </a:ln>
        </p:spPr>
      </p:cxnSp>
      <p:sp>
        <p:nvSpPr>
          <p:cNvPr id="405" name="Google Shape;405;p46"/>
          <p:cNvSpPr txBox="1"/>
          <p:nvPr>
            <p:ph type="title"/>
          </p:nvPr>
        </p:nvSpPr>
        <p:spPr>
          <a:xfrm>
            <a:off x="428626" y="1196978"/>
            <a:ext cx="11315700" cy="81109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dk2"/>
              </a:buClr>
              <a:buSzPts val="2400"/>
              <a:buFont typeface="Robo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46"/>
          <p:cNvSpPr txBox="1"/>
          <p:nvPr>
            <p:ph idx="1" type="body"/>
          </p:nvPr>
        </p:nvSpPr>
        <p:spPr>
          <a:xfrm>
            <a:off x="3198813" y="2100263"/>
            <a:ext cx="5792787" cy="509587"/>
          </a:xfrm>
          <a:prstGeom prst="rect">
            <a:avLst/>
          </a:prstGeom>
          <a:no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400"/>
              <a:buNone/>
              <a:defRPr sz="1400">
                <a:solidFill>
                  <a:schemeClr val="accent1"/>
                </a:solidFill>
              </a:defRPr>
            </a:lvl1pPr>
            <a:lvl2pPr indent="-228600" lvl="1" marL="914400" algn="l">
              <a:lnSpc>
                <a:spcPct val="90000"/>
              </a:lnSpc>
              <a:spcBef>
                <a:spcPts val="500"/>
              </a:spcBef>
              <a:spcAft>
                <a:spcPts val="0"/>
              </a:spcAft>
              <a:buSzPts val="1800"/>
              <a:buNone/>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46"/>
          <p:cNvSpPr txBox="1"/>
          <p:nvPr>
            <p:ph idx="11" type="ftr"/>
          </p:nvPr>
        </p:nvSpPr>
        <p:spPr>
          <a:xfrm>
            <a:off x="252000" y="6578334"/>
            <a:ext cx="5760000" cy="22566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46"/>
          <p:cNvSpPr/>
          <p:nvPr>
            <p:ph idx="2" type="pic"/>
          </p:nvPr>
        </p:nvSpPr>
        <p:spPr>
          <a:xfrm>
            <a:off x="246857" y="3234876"/>
            <a:ext cx="11698287" cy="3335337"/>
          </a:xfrm>
          <a:prstGeom prst="rect">
            <a:avLst/>
          </a:prstGeom>
          <a:solidFill>
            <a:srgbClr val="F2F2F2"/>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5">
  <p:cSld name="Divider Slide 5">
    <p:spTree>
      <p:nvGrpSpPr>
        <p:cNvPr id="409" name="Shape 409"/>
        <p:cNvGrpSpPr/>
        <p:nvPr/>
      </p:nvGrpSpPr>
      <p:grpSpPr>
        <a:xfrm>
          <a:off x="0" y="0"/>
          <a:ext cx="0" cy="0"/>
          <a:chOff x="0" y="0"/>
          <a:chExt cx="0" cy="0"/>
        </a:xfrm>
      </p:grpSpPr>
      <p:sp>
        <p:nvSpPr>
          <p:cNvPr id="410" name="Google Shape;410;p47"/>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6">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11" name="Google Shape;411;p47"/>
          <p:cNvSpPr/>
          <p:nvPr/>
        </p:nvSpPr>
        <p:spPr>
          <a:xfrm>
            <a:off x="246063" y="457200"/>
            <a:ext cx="11698287" cy="595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412" name="Google Shape;412;p47"/>
          <p:cNvPicPr preferRelativeResize="0"/>
          <p:nvPr/>
        </p:nvPicPr>
        <p:blipFill rotWithShape="1">
          <a:blip r:embed="rId2">
            <a:alphaModFix amt="50000"/>
          </a:blip>
          <a:srcRect b="53361" l="3733" r="1939" t="0"/>
          <a:stretch/>
        </p:blipFill>
        <p:spPr>
          <a:xfrm>
            <a:off x="240806" y="299846"/>
            <a:ext cx="11710390" cy="2926909"/>
          </a:xfrm>
          <a:prstGeom prst="rect">
            <a:avLst/>
          </a:prstGeom>
          <a:noFill/>
          <a:ln>
            <a:noFill/>
          </a:ln>
        </p:spPr>
      </p:pic>
      <p:cxnSp>
        <p:nvCxnSpPr>
          <p:cNvPr id="413" name="Google Shape;413;p47"/>
          <p:cNvCxnSpPr/>
          <p:nvPr/>
        </p:nvCxnSpPr>
        <p:spPr>
          <a:xfrm>
            <a:off x="5819273" y="1046747"/>
            <a:ext cx="553453" cy="0"/>
          </a:xfrm>
          <a:prstGeom prst="straightConnector1">
            <a:avLst/>
          </a:prstGeom>
          <a:noFill/>
          <a:ln cap="rnd" cmpd="sng" w="50800">
            <a:solidFill>
              <a:schemeClr val="accent1"/>
            </a:solidFill>
            <a:prstDash val="solid"/>
            <a:round/>
            <a:headEnd len="sm" w="sm" type="none"/>
            <a:tailEnd len="sm" w="sm" type="none"/>
          </a:ln>
        </p:spPr>
      </p:cxnSp>
      <p:sp>
        <p:nvSpPr>
          <p:cNvPr id="414" name="Google Shape;414;p47"/>
          <p:cNvSpPr txBox="1"/>
          <p:nvPr>
            <p:ph type="title"/>
          </p:nvPr>
        </p:nvSpPr>
        <p:spPr>
          <a:xfrm>
            <a:off x="428626" y="1196978"/>
            <a:ext cx="11315700" cy="81109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dk2"/>
              </a:buClr>
              <a:buSzPts val="2400"/>
              <a:buFont typeface="Robot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5" name="Google Shape;415;p47"/>
          <p:cNvSpPr txBox="1"/>
          <p:nvPr>
            <p:ph idx="1" type="body"/>
          </p:nvPr>
        </p:nvSpPr>
        <p:spPr>
          <a:xfrm>
            <a:off x="3198813" y="2100263"/>
            <a:ext cx="5792787" cy="509587"/>
          </a:xfrm>
          <a:prstGeom prst="rect">
            <a:avLst/>
          </a:prstGeom>
          <a:no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400"/>
              <a:buNone/>
              <a:defRPr sz="1400">
                <a:solidFill>
                  <a:schemeClr val="accent1"/>
                </a:solidFill>
              </a:defRPr>
            </a:lvl1pPr>
            <a:lvl2pPr indent="-228600" lvl="1" marL="914400" algn="l">
              <a:lnSpc>
                <a:spcPct val="90000"/>
              </a:lnSpc>
              <a:spcBef>
                <a:spcPts val="500"/>
              </a:spcBef>
              <a:spcAft>
                <a:spcPts val="0"/>
              </a:spcAft>
              <a:buSzPts val="1800"/>
              <a:buNone/>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7"/>
          <p:cNvSpPr txBox="1"/>
          <p:nvPr>
            <p:ph idx="11" type="ftr"/>
          </p:nvPr>
        </p:nvSpPr>
        <p:spPr>
          <a:xfrm>
            <a:off x="252000" y="6578334"/>
            <a:ext cx="5760000" cy="22566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47"/>
          <p:cNvSpPr/>
          <p:nvPr>
            <p:ph idx="2" type="pic"/>
          </p:nvPr>
        </p:nvSpPr>
        <p:spPr>
          <a:xfrm>
            <a:off x="246857" y="3234876"/>
            <a:ext cx="11698287" cy="3335337"/>
          </a:xfrm>
          <a:prstGeom prst="rect">
            <a:avLst/>
          </a:prstGeom>
          <a:solidFill>
            <a:srgbClr val="F2F2F2"/>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hank You Slide 1">
    <p:spTree>
      <p:nvGrpSpPr>
        <p:cNvPr id="418" name="Shape 418"/>
        <p:cNvGrpSpPr/>
        <p:nvPr/>
      </p:nvGrpSpPr>
      <p:grpSpPr>
        <a:xfrm>
          <a:off x="0" y="0"/>
          <a:ext cx="0" cy="0"/>
          <a:chOff x="0" y="0"/>
          <a:chExt cx="0" cy="0"/>
        </a:xfrm>
      </p:grpSpPr>
      <p:grpSp>
        <p:nvGrpSpPr>
          <p:cNvPr id="419" name="Google Shape;419;p48"/>
          <p:cNvGrpSpPr/>
          <p:nvPr/>
        </p:nvGrpSpPr>
        <p:grpSpPr>
          <a:xfrm>
            <a:off x="0" y="-33780"/>
            <a:ext cx="12192209" cy="6909525"/>
            <a:chOff x="0" y="-33780"/>
            <a:chExt cx="12192209" cy="6909525"/>
          </a:xfrm>
        </p:grpSpPr>
        <p:sp>
          <p:nvSpPr>
            <p:cNvPr id="420" name="Google Shape;420;p48"/>
            <p:cNvSpPr/>
            <p:nvPr/>
          </p:nvSpPr>
          <p:spPr>
            <a:xfrm>
              <a:off x="1238924" y="-33780"/>
              <a:ext cx="5811678" cy="2039559"/>
            </a:xfrm>
            <a:custGeom>
              <a:rect b="b" l="l" r="r" t="t"/>
              <a:pathLst>
                <a:path extrusionOk="0" h="2039559" w="5811678">
                  <a:moveTo>
                    <a:pt x="5805818" y="0"/>
                  </a:moveTo>
                  <a:lnTo>
                    <a:pt x="5811678" y="0"/>
                  </a:lnTo>
                  <a:lnTo>
                    <a:pt x="5805248" y="28902"/>
                  </a:lnTo>
                  <a:cubicBezTo>
                    <a:pt x="5682984" y="681346"/>
                    <a:pt x="5627896" y="1338512"/>
                    <a:pt x="5638243" y="1991279"/>
                  </a:cubicBezTo>
                  <a:cubicBezTo>
                    <a:pt x="4421213" y="1779781"/>
                    <a:pt x="3190392" y="1804612"/>
                    <a:pt x="2006007" y="2039559"/>
                  </a:cubicBezTo>
                  <a:cubicBezTo>
                    <a:pt x="1440479" y="1314029"/>
                    <a:pt x="770586" y="658848"/>
                    <a:pt x="0" y="103438"/>
                  </a:cubicBezTo>
                  <a:cubicBezTo>
                    <a:pt x="115146" y="84472"/>
                    <a:pt x="229903" y="63491"/>
                    <a:pt x="344217" y="40514"/>
                  </a:cubicBezTo>
                  <a:lnTo>
                    <a:pt x="421738" y="23514"/>
                  </a:lnTo>
                  <a:lnTo>
                    <a:pt x="5805818" y="23514"/>
                  </a:lnTo>
                  <a:close/>
                </a:path>
              </a:pathLst>
            </a:custGeom>
            <a:solidFill>
              <a:srgbClr val="C2D9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1" name="Google Shape;421;p48"/>
            <p:cNvSpPr/>
            <p:nvPr/>
          </p:nvSpPr>
          <p:spPr>
            <a:xfrm>
              <a:off x="6875931" y="23828"/>
              <a:ext cx="2415051" cy="2398506"/>
            </a:xfrm>
            <a:custGeom>
              <a:rect b="b" l="l" r="r" t="t"/>
              <a:pathLst>
                <a:path extrusionOk="0" h="2398506" w="2415051">
                  <a:moveTo>
                    <a:pt x="163597" y="0"/>
                  </a:moveTo>
                  <a:lnTo>
                    <a:pt x="840978" y="0"/>
                  </a:lnTo>
                  <a:lnTo>
                    <a:pt x="1014804" y="202118"/>
                  </a:lnTo>
                  <a:cubicBezTo>
                    <a:pt x="1434006" y="671180"/>
                    <a:pt x="1901540" y="1104232"/>
                    <a:pt x="2415051" y="1492743"/>
                  </a:cubicBezTo>
                  <a:cubicBezTo>
                    <a:pt x="2198037" y="1810909"/>
                    <a:pt x="1965850" y="2112522"/>
                    <a:pt x="1718030" y="2398506"/>
                  </a:cubicBezTo>
                  <a:cubicBezTo>
                    <a:pt x="1152966" y="2190223"/>
                    <a:pt x="579164" y="2034821"/>
                    <a:pt x="1226" y="1934129"/>
                  </a:cubicBezTo>
                  <a:cubicBezTo>
                    <a:pt x="-6534" y="1444293"/>
                    <a:pt x="22513" y="952131"/>
                    <a:pt x="89102" y="461406"/>
                  </a:cubicBezTo>
                  <a:close/>
                </a:path>
              </a:pathLst>
            </a:custGeom>
            <a:solidFill>
              <a:srgbClr val="7BB4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2" name="Google Shape;422;p48"/>
            <p:cNvSpPr/>
            <p:nvPr/>
          </p:nvSpPr>
          <p:spPr>
            <a:xfrm>
              <a:off x="9290988" y="3231"/>
              <a:ext cx="2901013" cy="3033189"/>
            </a:xfrm>
            <a:custGeom>
              <a:rect b="b" l="l" r="r" t="t"/>
              <a:pathLst>
                <a:path extrusionOk="0" h="3033189" w="2901013">
                  <a:moveTo>
                    <a:pt x="851567" y="0"/>
                  </a:moveTo>
                  <a:lnTo>
                    <a:pt x="2901013" y="0"/>
                  </a:lnTo>
                  <a:lnTo>
                    <a:pt x="2901013" y="3033189"/>
                  </a:lnTo>
                  <a:lnTo>
                    <a:pt x="2677682" y="2958364"/>
                  </a:lnTo>
                  <a:cubicBezTo>
                    <a:pt x="2263366" y="2811868"/>
                    <a:pt x="1854050" y="2636119"/>
                    <a:pt x="1452436" y="2429680"/>
                  </a:cubicBezTo>
                  <a:cubicBezTo>
                    <a:pt x="933344" y="2163009"/>
                    <a:pt x="450123" y="1854498"/>
                    <a:pt x="0" y="1513341"/>
                  </a:cubicBezTo>
                  <a:cubicBezTo>
                    <a:pt x="228508" y="1177707"/>
                    <a:pt x="441844" y="825973"/>
                    <a:pt x="633111" y="455854"/>
                  </a:cubicBezTo>
                  <a:cubicBezTo>
                    <a:pt x="678686" y="367060"/>
                    <a:pt x="722760" y="277900"/>
                    <a:pt x="765349" y="188400"/>
                  </a:cubicBezTo>
                  <a:close/>
                </a:path>
              </a:pathLst>
            </a:custGeom>
            <a:solidFill>
              <a:srgbClr val="A0C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3" name="Google Shape;423;p48"/>
            <p:cNvSpPr/>
            <p:nvPr/>
          </p:nvSpPr>
          <p:spPr>
            <a:xfrm>
              <a:off x="7696224" y="0"/>
              <a:ext cx="2446605" cy="1516572"/>
            </a:xfrm>
            <a:custGeom>
              <a:rect b="b" l="l" r="r" t="t"/>
              <a:pathLst>
                <a:path extrusionOk="0" h="1516572" w="2446605">
                  <a:moveTo>
                    <a:pt x="0" y="0"/>
                  </a:moveTo>
                  <a:lnTo>
                    <a:pt x="2446605" y="0"/>
                  </a:lnTo>
                  <a:lnTo>
                    <a:pt x="2227875" y="459544"/>
                  </a:lnTo>
                  <a:cubicBezTo>
                    <a:pt x="2036150" y="829668"/>
                    <a:pt x="1823272" y="1181396"/>
                    <a:pt x="1594764" y="1516572"/>
                  </a:cubicBezTo>
                  <a:cubicBezTo>
                    <a:pt x="1081250" y="1128061"/>
                    <a:pt x="613535" y="695008"/>
                    <a:pt x="194313" y="225946"/>
                  </a:cubicBezTo>
                  <a:close/>
                </a:path>
              </a:pathLst>
            </a:custGeom>
            <a:solidFill>
              <a:srgbClr val="4DA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4" name="Google Shape;424;p48"/>
            <p:cNvSpPr/>
            <p:nvPr/>
          </p:nvSpPr>
          <p:spPr>
            <a:xfrm>
              <a:off x="4875293" y="3833388"/>
              <a:ext cx="3379827" cy="3027843"/>
            </a:xfrm>
            <a:custGeom>
              <a:rect b="b" l="l" r="r" t="t"/>
              <a:pathLst>
                <a:path extrusionOk="0" h="3027843" w="3379827">
                  <a:moveTo>
                    <a:pt x="2211065" y="0"/>
                  </a:moveTo>
                  <a:cubicBezTo>
                    <a:pt x="2408999" y="955073"/>
                    <a:pt x="2747389" y="1877757"/>
                    <a:pt x="3213913" y="2736946"/>
                  </a:cubicBezTo>
                  <a:lnTo>
                    <a:pt x="3379827" y="3027843"/>
                  </a:lnTo>
                  <a:lnTo>
                    <a:pt x="2179338" y="3027843"/>
                  </a:lnTo>
                  <a:lnTo>
                    <a:pt x="1871061" y="2986653"/>
                  </a:lnTo>
                  <a:cubicBezTo>
                    <a:pt x="1354732" y="2907169"/>
                    <a:pt x="840472" y="2785788"/>
                    <a:pt x="332879" y="2620727"/>
                  </a:cubicBezTo>
                  <a:cubicBezTo>
                    <a:pt x="253338" y="2159111"/>
                    <a:pt x="142533" y="1703013"/>
                    <a:pt x="0" y="1257491"/>
                  </a:cubicBezTo>
                  <a:cubicBezTo>
                    <a:pt x="783918" y="934725"/>
                    <a:pt x="1528298" y="515409"/>
                    <a:pt x="2211065" y="0"/>
                  </a:cubicBezTo>
                  <a:close/>
                </a:path>
              </a:pathLst>
            </a:custGeom>
            <a:solidFill>
              <a:srgbClr val="C2D9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5" name="Google Shape;425;p48"/>
            <p:cNvSpPr/>
            <p:nvPr/>
          </p:nvSpPr>
          <p:spPr>
            <a:xfrm>
              <a:off x="7085439" y="2422334"/>
              <a:ext cx="5106770" cy="4453411"/>
            </a:xfrm>
            <a:custGeom>
              <a:rect b="b" l="l" r="r" t="t"/>
              <a:pathLst>
                <a:path extrusionOk="0" h="4453411" w="5106770">
                  <a:moveTo>
                    <a:pt x="1508526" y="0"/>
                  </a:moveTo>
                  <a:cubicBezTo>
                    <a:pt x="1886465" y="138392"/>
                    <a:pt x="2259804" y="299316"/>
                    <a:pt x="2626703" y="487822"/>
                  </a:cubicBezTo>
                  <a:cubicBezTo>
                    <a:pt x="3447118" y="909381"/>
                    <a:pt x="4183299" y="1430797"/>
                    <a:pt x="4828625" y="2029284"/>
                  </a:cubicBezTo>
                  <a:lnTo>
                    <a:pt x="5106770" y="2301454"/>
                  </a:lnTo>
                  <a:lnTo>
                    <a:pt x="5106561" y="2301454"/>
                  </a:lnTo>
                  <a:lnTo>
                    <a:pt x="5106561" y="3701023"/>
                  </a:lnTo>
                  <a:lnTo>
                    <a:pt x="5023648" y="3737215"/>
                  </a:lnTo>
                  <a:cubicBezTo>
                    <a:pt x="4272443" y="4051740"/>
                    <a:pt x="3484134" y="4273813"/>
                    <a:pt x="2677688" y="4397416"/>
                  </a:cubicBezTo>
                  <a:lnTo>
                    <a:pt x="2240943" y="4453411"/>
                  </a:lnTo>
                  <a:lnTo>
                    <a:pt x="1177043" y="4453411"/>
                  </a:lnTo>
                  <a:lnTo>
                    <a:pt x="1002995" y="4148156"/>
                  </a:lnTo>
                  <a:cubicBezTo>
                    <a:pt x="536775" y="3289266"/>
                    <a:pt x="198336" y="2366528"/>
                    <a:pt x="0" y="1411054"/>
                  </a:cubicBezTo>
                  <a:cubicBezTo>
                    <a:pt x="545756" y="1000016"/>
                    <a:pt x="1051511" y="526443"/>
                    <a:pt x="1508526" y="0"/>
                  </a:cubicBezTo>
                  <a:close/>
                </a:path>
              </a:pathLst>
            </a:custGeom>
            <a:solidFill>
              <a:srgbClr val="A0C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426" name="Google Shape;426;p48"/>
            <p:cNvGrpSpPr/>
            <p:nvPr/>
          </p:nvGrpSpPr>
          <p:grpSpPr>
            <a:xfrm>
              <a:off x="0" y="69653"/>
              <a:ext cx="12192000" cy="6764518"/>
              <a:chOff x="0" y="69653"/>
              <a:chExt cx="12192000" cy="6764518"/>
            </a:xfrm>
          </p:grpSpPr>
          <p:sp>
            <p:nvSpPr>
              <p:cNvPr id="427" name="Google Shape;427;p48"/>
              <p:cNvSpPr/>
              <p:nvPr/>
            </p:nvSpPr>
            <p:spPr>
              <a:xfrm>
                <a:off x="0" y="2495510"/>
                <a:ext cx="386036" cy="771665"/>
              </a:xfrm>
              <a:custGeom>
                <a:rect b="b" l="l" r="r" t="t"/>
                <a:pathLst>
                  <a:path extrusionOk="0" h="771665" w="386036">
                    <a:moveTo>
                      <a:pt x="0" y="0"/>
                    </a:moveTo>
                    <a:lnTo>
                      <a:pt x="97102" y="149054"/>
                    </a:lnTo>
                    <a:cubicBezTo>
                      <a:pt x="189941" y="284157"/>
                      <a:pt x="286264" y="417177"/>
                      <a:pt x="386036" y="547984"/>
                    </a:cubicBezTo>
                    <a:cubicBezTo>
                      <a:pt x="262701" y="615455"/>
                      <a:pt x="140774" y="685743"/>
                      <a:pt x="20320" y="758739"/>
                    </a:cubicBezTo>
                    <a:lnTo>
                      <a:pt x="0" y="771665"/>
                    </a:lnTo>
                    <a:close/>
                  </a:path>
                </a:pathLst>
              </a:custGeom>
              <a:solidFill>
                <a:srgbClr val="C2D9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8" name="Google Shape;428;p48"/>
              <p:cNvSpPr/>
              <p:nvPr/>
            </p:nvSpPr>
            <p:spPr>
              <a:xfrm>
                <a:off x="0" y="5596173"/>
                <a:ext cx="5262325" cy="1237998"/>
              </a:xfrm>
              <a:custGeom>
                <a:rect b="b" l="l" r="r" t="t"/>
                <a:pathLst>
                  <a:path extrusionOk="0" h="1237998" w="5262325">
                    <a:moveTo>
                      <a:pt x="3284010" y="0"/>
                    </a:moveTo>
                    <a:cubicBezTo>
                      <a:pt x="3429300" y="83677"/>
                      <a:pt x="3577809" y="165520"/>
                      <a:pt x="3729533" y="243684"/>
                    </a:cubicBezTo>
                    <a:cubicBezTo>
                      <a:pt x="4212759" y="491959"/>
                      <a:pt x="4707021" y="695641"/>
                      <a:pt x="5207716" y="857483"/>
                    </a:cubicBezTo>
                    <a:lnTo>
                      <a:pt x="5262325" y="1237998"/>
                    </a:lnTo>
                    <a:lnTo>
                      <a:pt x="0" y="1237998"/>
                    </a:lnTo>
                    <a:lnTo>
                      <a:pt x="0" y="185769"/>
                    </a:lnTo>
                    <a:lnTo>
                      <a:pt x="270259" y="215046"/>
                    </a:lnTo>
                    <a:cubicBezTo>
                      <a:pt x="1286740" y="298540"/>
                      <a:pt x="2302963" y="223108"/>
                      <a:pt x="3284010" y="0"/>
                    </a:cubicBezTo>
                    <a:close/>
                  </a:path>
                </a:pathLst>
              </a:custGeom>
              <a:solidFill>
                <a:srgbClr val="C2D9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29" name="Google Shape;429;p48"/>
              <p:cNvSpPr/>
              <p:nvPr/>
            </p:nvSpPr>
            <p:spPr>
              <a:xfrm>
                <a:off x="25041" y="3043030"/>
                <a:ext cx="3258506" cy="2801597"/>
              </a:xfrm>
              <a:custGeom>
                <a:rect b="b" l="l" r="r" t="t"/>
                <a:pathLst>
                  <a:path extrusionOk="0" h="2801597" w="3258506">
                    <a:moveTo>
                      <a:pt x="360995" y="0"/>
                    </a:moveTo>
                    <a:cubicBezTo>
                      <a:pt x="1130201" y="1007831"/>
                      <a:pt x="2102630" y="1882787"/>
                      <a:pt x="3258506" y="2553598"/>
                    </a:cubicBezTo>
                    <a:cubicBezTo>
                      <a:pt x="2277802" y="2776362"/>
                      <a:pt x="1261668" y="2851966"/>
                      <a:pt x="245210" y="2768581"/>
                    </a:cubicBezTo>
                    <a:lnTo>
                      <a:pt x="0" y="2742040"/>
                    </a:lnTo>
                    <a:lnTo>
                      <a:pt x="0" y="208300"/>
                    </a:lnTo>
                    <a:close/>
                  </a:path>
                </a:pathLst>
              </a:custGeom>
              <a:solidFill>
                <a:srgbClr val="7BB4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0" name="Google Shape;430;p48"/>
              <p:cNvSpPr/>
              <p:nvPr/>
            </p:nvSpPr>
            <p:spPr>
              <a:xfrm>
                <a:off x="8593966" y="1516572"/>
                <a:ext cx="3598034" cy="3207216"/>
              </a:xfrm>
              <a:custGeom>
                <a:rect b="b" l="l" r="r" t="t"/>
                <a:pathLst>
                  <a:path extrusionOk="0" h="3207216" w="3598034">
                    <a:moveTo>
                      <a:pt x="697021" y="0"/>
                    </a:moveTo>
                    <a:cubicBezTo>
                      <a:pt x="1147144" y="340694"/>
                      <a:pt x="1630829" y="649664"/>
                      <a:pt x="2149457" y="916797"/>
                    </a:cubicBezTo>
                    <a:cubicBezTo>
                      <a:pt x="2550841" y="1123236"/>
                      <a:pt x="2960042" y="1298870"/>
                      <a:pt x="3374359" y="1445308"/>
                    </a:cubicBezTo>
                    <a:lnTo>
                      <a:pt x="3598034" y="1520221"/>
                    </a:lnTo>
                    <a:lnTo>
                      <a:pt x="3598034" y="3207216"/>
                    </a:lnTo>
                    <a:lnTo>
                      <a:pt x="3319985" y="2935157"/>
                    </a:lnTo>
                    <a:cubicBezTo>
                      <a:pt x="2674529" y="2336558"/>
                      <a:pt x="1938419" y="1815143"/>
                      <a:pt x="1117718" y="1393585"/>
                    </a:cubicBezTo>
                    <a:cubicBezTo>
                      <a:pt x="751273" y="1205074"/>
                      <a:pt x="377475" y="1044154"/>
                      <a:pt x="0" y="905758"/>
                    </a:cubicBezTo>
                    <a:cubicBezTo>
                      <a:pt x="247821" y="619779"/>
                      <a:pt x="480007" y="318166"/>
                      <a:pt x="697021" y="0"/>
                    </a:cubicBezTo>
                    <a:close/>
                  </a:path>
                </a:pathLst>
              </a:custGeom>
              <a:solidFill>
                <a:srgbClr val="C2D9A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1" name="Google Shape;431;p48"/>
              <p:cNvSpPr/>
              <p:nvPr/>
            </p:nvSpPr>
            <p:spPr>
              <a:xfrm>
                <a:off x="3244926" y="1813358"/>
                <a:ext cx="3840972" cy="3277515"/>
              </a:xfrm>
              <a:custGeom>
                <a:rect b="b" l="l" r="r" t="t"/>
                <a:pathLst>
                  <a:path extrusionOk="0" h="678989" w="795718">
                    <a:moveTo>
                      <a:pt x="0" y="39862"/>
                    </a:moveTo>
                    <a:cubicBezTo>
                      <a:pt x="150019" y="232553"/>
                      <a:pt x="264033" y="449151"/>
                      <a:pt x="337661" y="678990"/>
                    </a:cubicBezTo>
                    <a:cubicBezTo>
                      <a:pt x="499967" y="612029"/>
                      <a:pt x="654272" y="525161"/>
                      <a:pt x="795719" y="418481"/>
                    </a:cubicBezTo>
                    <a:cubicBezTo>
                      <a:pt x="769144" y="291322"/>
                      <a:pt x="754475" y="161020"/>
                      <a:pt x="752475" y="29956"/>
                    </a:cubicBezTo>
                    <a:cubicBezTo>
                      <a:pt x="500348" y="-13859"/>
                      <a:pt x="245364" y="-8811"/>
                      <a:pt x="0" y="39862"/>
                    </a:cubicBezTo>
                  </a:path>
                </a:pathLst>
              </a:custGeom>
              <a:solidFill>
                <a:srgbClr val="7BB4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2" name="Google Shape;432;p48"/>
              <p:cNvSpPr/>
              <p:nvPr/>
            </p:nvSpPr>
            <p:spPr>
              <a:xfrm>
                <a:off x="6877157" y="1957957"/>
                <a:ext cx="1716804" cy="1875426"/>
              </a:xfrm>
              <a:custGeom>
                <a:rect b="b" l="l" r="r" t="t"/>
                <a:pathLst>
                  <a:path extrusionOk="0" h="388524" w="355663">
                    <a:moveTo>
                      <a:pt x="43243" y="388525"/>
                    </a:moveTo>
                    <a:cubicBezTo>
                      <a:pt x="156305" y="303371"/>
                      <a:pt x="260985" y="205264"/>
                      <a:pt x="355663" y="96202"/>
                    </a:cubicBezTo>
                    <a:cubicBezTo>
                      <a:pt x="238601" y="53054"/>
                      <a:pt x="119729" y="20860"/>
                      <a:pt x="0" y="0"/>
                    </a:cubicBezTo>
                    <a:cubicBezTo>
                      <a:pt x="2000" y="131064"/>
                      <a:pt x="16669" y="261271"/>
                      <a:pt x="43243" y="388525"/>
                    </a:cubicBezTo>
                  </a:path>
                </a:pathLst>
              </a:custGeom>
              <a:solidFill>
                <a:srgbClr val="4DA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3" name="Google Shape;433;p48"/>
              <p:cNvSpPr/>
              <p:nvPr/>
            </p:nvSpPr>
            <p:spPr>
              <a:xfrm>
                <a:off x="0" y="69653"/>
                <a:ext cx="3244926" cy="2973377"/>
              </a:xfrm>
              <a:custGeom>
                <a:rect b="b" l="l" r="r" t="t"/>
                <a:pathLst>
                  <a:path extrusionOk="0" h="2973377" w="3244926">
                    <a:moveTo>
                      <a:pt x="1238919" y="0"/>
                    </a:moveTo>
                    <a:cubicBezTo>
                      <a:pt x="2009046" y="555410"/>
                      <a:pt x="2679403" y="1210591"/>
                      <a:pt x="3244926" y="1936121"/>
                    </a:cubicBezTo>
                    <a:cubicBezTo>
                      <a:pt x="2246291" y="2134744"/>
                      <a:pt x="1280760" y="2482794"/>
                      <a:pt x="386495" y="2973377"/>
                    </a:cubicBezTo>
                    <a:cubicBezTo>
                      <a:pt x="286724" y="2842685"/>
                      <a:pt x="190372" y="2709723"/>
                      <a:pt x="97496" y="2574642"/>
                    </a:cubicBezTo>
                    <a:lnTo>
                      <a:pt x="0" y="2425036"/>
                    </a:lnTo>
                    <a:lnTo>
                      <a:pt x="0" y="122910"/>
                    </a:lnTo>
                    <a:lnTo>
                      <a:pt x="226923" y="113083"/>
                    </a:lnTo>
                    <a:cubicBezTo>
                      <a:pt x="566583" y="92588"/>
                      <a:pt x="904433" y="54829"/>
                      <a:pt x="1238919" y="0"/>
                    </a:cubicBezTo>
                    <a:close/>
                  </a:path>
                </a:pathLst>
              </a:custGeom>
              <a:solidFill>
                <a:srgbClr val="A0C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4" name="Google Shape;434;p48"/>
              <p:cNvSpPr/>
              <p:nvPr/>
            </p:nvSpPr>
            <p:spPr>
              <a:xfrm>
                <a:off x="3284006" y="5090420"/>
                <a:ext cx="1924164" cy="1363237"/>
              </a:xfrm>
              <a:custGeom>
                <a:rect b="b" l="l" r="r" t="t"/>
                <a:pathLst>
                  <a:path extrusionOk="0" h="282416" w="398621">
                    <a:moveTo>
                      <a:pt x="0" y="104775"/>
                    </a:moveTo>
                    <a:cubicBezTo>
                      <a:pt x="30099" y="122206"/>
                      <a:pt x="60865" y="139160"/>
                      <a:pt x="92297" y="155258"/>
                    </a:cubicBezTo>
                    <a:cubicBezTo>
                      <a:pt x="192405" y="206692"/>
                      <a:pt x="294894" y="248793"/>
                      <a:pt x="398621" y="282416"/>
                    </a:cubicBezTo>
                    <a:cubicBezTo>
                      <a:pt x="382238" y="186785"/>
                      <a:pt x="359188" y="92297"/>
                      <a:pt x="329660" y="0"/>
                    </a:cubicBezTo>
                    <a:cubicBezTo>
                      <a:pt x="222790" y="44005"/>
                      <a:pt x="112586" y="79153"/>
                      <a:pt x="0" y="104775"/>
                    </a:cubicBezTo>
                  </a:path>
                </a:pathLst>
              </a:custGeom>
              <a:solidFill>
                <a:srgbClr val="A0C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435" name="Google Shape;435;p48"/>
              <p:cNvSpPr/>
              <p:nvPr/>
            </p:nvSpPr>
            <p:spPr>
              <a:xfrm>
                <a:off x="386037" y="2005774"/>
                <a:ext cx="4488796" cy="3590395"/>
              </a:xfrm>
              <a:custGeom>
                <a:rect b="b" l="l" r="r" t="t"/>
                <a:pathLst>
                  <a:path extrusionOk="0" h="743807" w="929925">
                    <a:moveTo>
                      <a:pt x="929926" y="639128"/>
                    </a:moveTo>
                    <a:cubicBezTo>
                      <a:pt x="856298" y="409289"/>
                      <a:pt x="742283" y="192691"/>
                      <a:pt x="592265" y="0"/>
                    </a:cubicBezTo>
                    <a:cubicBezTo>
                      <a:pt x="385286" y="41148"/>
                      <a:pt x="185357" y="113252"/>
                      <a:pt x="0" y="214884"/>
                    </a:cubicBezTo>
                    <a:cubicBezTo>
                      <a:pt x="159353" y="423672"/>
                      <a:pt x="360807" y="604837"/>
                      <a:pt x="600266" y="743807"/>
                    </a:cubicBezTo>
                    <a:cubicBezTo>
                      <a:pt x="712946" y="718185"/>
                      <a:pt x="823151" y="683038"/>
                      <a:pt x="929926" y="639128"/>
                    </a:cubicBezTo>
                  </a:path>
                </a:pathLst>
              </a:custGeom>
              <a:solidFill>
                <a:srgbClr val="4DA32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grpSp>
      <p:sp>
        <p:nvSpPr>
          <p:cNvPr id="436" name="Google Shape;436;p48"/>
          <p:cNvSpPr/>
          <p:nvPr/>
        </p:nvSpPr>
        <p:spPr>
          <a:xfrm>
            <a:off x="0" y="0"/>
            <a:ext cx="12192000" cy="6858000"/>
          </a:xfrm>
          <a:prstGeom prst="rect">
            <a:avLst/>
          </a:prstGeom>
          <a:solidFill>
            <a:schemeClr val="accent5">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37" name="Google Shape;437;p48"/>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38" name="Google Shape;438;p48"/>
          <p:cNvSpPr/>
          <p:nvPr/>
        </p:nvSpPr>
        <p:spPr>
          <a:xfrm>
            <a:off x="9791700" y="1000125"/>
            <a:ext cx="723900" cy="723900"/>
          </a:xfrm>
          <a:prstGeom prst="ellipse">
            <a:avLst/>
          </a:prstGeom>
          <a:solidFill>
            <a:schemeClr val="accent6"/>
          </a:solid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39" name="Google Shape;439;p48"/>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440" name="Google Shape;440;p48"/>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441" name="Google Shape;441;p48"/>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accent6"/>
              </a:buClr>
              <a:buSzPts val="4800"/>
              <a:buFont typeface="Roboto"/>
              <a:buNone/>
              <a:defRPr sz="4800">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2" name="Google Shape;442;p48"/>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3" name="Google Shape;443;p48"/>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44" name="Google Shape;444;p48"/>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48"/>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
  <p:cSld name="Thank You Slide 2">
    <p:spTree>
      <p:nvGrpSpPr>
        <p:cNvPr id="446" name="Shape 446"/>
        <p:cNvGrpSpPr/>
        <p:nvPr/>
      </p:nvGrpSpPr>
      <p:grpSpPr>
        <a:xfrm>
          <a:off x="0" y="0"/>
          <a:ext cx="0" cy="0"/>
          <a:chOff x="0" y="0"/>
          <a:chExt cx="0" cy="0"/>
        </a:xfrm>
      </p:grpSpPr>
      <p:pic>
        <p:nvPicPr>
          <p:cNvPr id="447" name="Google Shape;447;p49"/>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448" name="Google Shape;448;p49"/>
          <p:cNvSpPr/>
          <p:nvPr/>
        </p:nvSpPr>
        <p:spPr>
          <a:xfrm>
            <a:off x="0" y="0"/>
            <a:ext cx="12192000" cy="6858000"/>
          </a:xfrm>
          <a:prstGeom prst="rect">
            <a:avLst/>
          </a:prstGeom>
          <a:solidFill>
            <a:schemeClr val="accent2">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49" name="Google Shape;449;p49"/>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50" name="Google Shape;450;p49"/>
          <p:cNvSpPr/>
          <p:nvPr/>
        </p:nvSpPr>
        <p:spPr>
          <a:xfrm>
            <a:off x="9791700" y="1000125"/>
            <a:ext cx="723900" cy="723900"/>
          </a:xfrm>
          <a:prstGeom prst="ellipse">
            <a:avLst/>
          </a:prstGeom>
          <a:solidFill>
            <a:schemeClr val="accent3"/>
          </a:solid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51" name="Google Shape;451;p49"/>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452" name="Google Shape;452;p49"/>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453" name="Google Shape;453;p49"/>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accent3"/>
              </a:buClr>
              <a:buSzPts val="4800"/>
              <a:buFont typeface="Roboto"/>
              <a:buNone/>
              <a:defRPr sz="480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p49"/>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49"/>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56" name="Google Shape;456;p49"/>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9"/>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blank 5" type="titleOnly">
  <p:cSld name="TITLE_ONLY">
    <p:spTree>
      <p:nvGrpSpPr>
        <p:cNvPr id="34" name="Shape 34"/>
        <p:cNvGrpSpPr/>
        <p:nvPr/>
      </p:nvGrpSpPr>
      <p:grpSpPr>
        <a:xfrm>
          <a:off x="0" y="0"/>
          <a:ext cx="0" cy="0"/>
          <a:chOff x="0" y="0"/>
          <a:chExt cx="0" cy="0"/>
        </a:xfrm>
      </p:grpSpPr>
      <p:sp>
        <p:nvSpPr>
          <p:cNvPr id="35" name="Google Shape;35;p23"/>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6" name="Google Shape;36;p23"/>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pic>
        <p:nvPicPr>
          <p:cNvPr id="37" name="Google Shape;37;p23"/>
          <p:cNvPicPr preferRelativeResize="0"/>
          <p:nvPr/>
        </p:nvPicPr>
        <p:blipFill rotWithShape="1">
          <a:blip r:embed="rId2">
            <a:alphaModFix/>
          </a:blip>
          <a:srcRect b="10445" l="0" r="0" t="18828"/>
          <a:stretch/>
        </p:blipFill>
        <p:spPr>
          <a:xfrm>
            <a:off x="0" y="1206190"/>
            <a:ext cx="12192000" cy="4918839"/>
          </a:xfrm>
          <a:prstGeom prst="rect">
            <a:avLst/>
          </a:prstGeom>
          <a:noFill/>
          <a:ln>
            <a:noFill/>
          </a:ln>
        </p:spPr>
      </p:pic>
      <p:sp>
        <p:nvSpPr>
          <p:cNvPr id="38" name="Google Shape;38;p23"/>
          <p:cNvSpPr/>
          <p:nvPr/>
        </p:nvSpPr>
        <p:spPr>
          <a:xfrm>
            <a:off x="0" y="1196974"/>
            <a:ext cx="12192000" cy="4956175"/>
          </a:xfrm>
          <a:prstGeom prst="rect">
            <a:avLst/>
          </a:prstGeom>
          <a:solidFill>
            <a:schemeClr val="accent3">
              <a:alpha val="9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39" name="Google Shape;39;p23"/>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0" name="Google Shape;40;p23"/>
          <p:cNvPicPr preferRelativeResize="0"/>
          <p:nvPr/>
        </p:nvPicPr>
        <p:blipFill rotWithShape="1">
          <a:blip r:embed="rId3">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3">
  <p:cSld name="Thank You Slide 3">
    <p:spTree>
      <p:nvGrpSpPr>
        <p:cNvPr id="458" name="Shape 458"/>
        <p:cNvGrpSpPr/>
        <p:nvPr/>
      </p:nvGrpSpPr>
      <p:grpSpPr>
        <a:xfrm>
          <a:off x="0" y="0"/>
          <a:ext cx="0" cy="0"/>
          <a:chOff x="0" y="0"/>
          <a:chExt cx="0" cy="0"/>
        </a:xfrm>
      </p:grpSpPr>
      <p:pic>
        <p:nvPicPr>
          <p:cNvPr id="459" name="Google Shape;459;p50"/>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460" name="Google Shape;460;p50"/>
          <p:cNvSpPr/>
          <p:nvPr/>
        </p:nvSpPr>
        <p:spPr>
          <a:xfrm>
            <a:off x="0" y="0"/>
            <a:ext cx="12192000" cy="6858000"/>
          </a:xfrm>
          <a:prstGeom prst="rect">
            <a:avLst/>
          </a:prstGeom>
          <a:solidFill>
            <a:schemeClr val="accent3">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61" name="Google Shape;461;p50"/>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62" name="Google Shape;462;p50"/>
          <p:cNvSpPr/>
          <p:nvPr/>
        </p:nvSpPr>
        <p:spPr>
          <a:xfrm>
            <a:off x="9791700" y="1000125"/>
            <a:ext cx="723900" cy="723900"/>
          </a:xfrm>
          <a:prstGeom prst="ellipse">
            <a:avLst/>
          </a:prstGeom>
          <a:solidFill>
            <a:schemeClr val="accent2"/>
          </a:solid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63" name="Google Shape;463;p50"/>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464" name="Google Shape;464;p50"/>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465" name="Google Shape;465;p50"/>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accent2"/>
              </a:buClr>
              <a:buSzPts val="4800"/>
              <a:buFont typeface="Roboto"/>
              <a:buNone/>
              <a:defRPr sz="48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p50"/>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50"/>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68" name="Google Shape;468;p50"/>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0"/>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4">
  <p:cSld name="Thank You Slide 4">
    <p:spTree>
      <p:nvGrpSpPr>
        <p:cNvPr id="470" name="Shape 470"/>
        <p:cNvGrpSpPr/>
        <p:nvPr/>
      </p:nvGrpSpPr>
      <p:grpSpPr>
        <a:xfrm>
          <a:off x="0" y="0"/>
          <a:ext cx="0" cy="0"/>
          <a:chOff x="0" y="0"/>
          <a:chExt cx="0" cy="0"/>
        </a:xfrm>
      </p:grpSpPr>
      <p:pic>
        <p:nvPicPr>
          <p:cNvPr id="471" name="Google Shape;471;p51"/>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472" name="Google Shape;472;p51"/>
          <p:cNvSpPr/>
          <p:nvPr/>
        </p:nvSpPr>
        <p:spPr>
          <a:xfrm>
            <a:off x="0" y="0"/>
            <a:ext cx="12192000" cy="6858000"/>
          </a:xfrm>
          <a:prstGeom prst="rect">
            <a:avLst/>
          </a:prstGeom>
          <a:solidFill>
            <a:schemeClr val="accent4">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73" name="Google Shape;473;p51"/>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74" name="Google Shape;474;p51"/>
          <p:cNvSpPr/>
          <p:nvPr/>
        </p:nvSpPr>
        <p:spPr>
          <a:xfrm>
            <a:off x="9791700" y="1000125"/>
            <a:ext cx="723900" cy="723900"/>
          </a:xfrm>
          <a:prstGeom prst="ellipse">
            <a:avLst/>
          </a:prstGeom>
          <a:solidFill>
            <a:schemeClr val="accent6"/>
          </a:solid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75" name="Google Shape;475;p51"/>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476" name="Google Shape;476;p51"/>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477" name="Google Shape;477;p51"/>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lt1"/>
              </a:buClr>
              <a:buSzPts val="4800"/>
              <a:buFont typeface="Roboto"/>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 name="Google Shape;478;p51"/>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 name="Google Shape;479;p51"/>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80" name="Google Shape;480;p51"/>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1"/>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5">
  <p:cSld name="Thank You Slide 5">
    <p:spTree>
      <p:nvGrpSpPr>
        <p:cNvPr id="482" name="Shape 482"/>
        <p:cNvGrpSpPr/>
        <p:nvPr/>
      </p:nvGrpSpPr>
      <p:grpSpPr>
        <a:xfrm>
          <a:off x="0" y="0"/>
          <a:ext cx="0" cy="0"/>
          <a:chOff x="0" y="0"/>
          <a:chExt cx="0" cy="0"/>
        </a:xfrm>
      </p:grpSpPr>
      <p:pic>
        <p:nvPicPr>
          <p:cNvPr id="483" name="Google Shape;483;p52"/>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484" name="Google Shape;484;p52"/>
          <p:cNvSpPr/>
          <p:nvPr/>
        </p:nvSpPr>
        <p:spPr>
          <a:xfrm>
            <a:off x="0" y="0"/>
            <a:ext cx="12192000" cy="6858000"/>
          </a:xfrm>
          <a:prstGeom prst="rect">
            <a:avLst/>
          </a:prstGeom>
          <a:solidFill>
            <a:schemeClr val="accent6">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85" name="Google Shape;485;p52"/>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86" name="Google Shape;486;p52"/>
          <p:cNvSpPr/>
          <p:nvPr/>
        </p:nvSpPr>
        <p:spPr>
          <a:xfrm>
            <a:off x="9791700" y="1000125"/>
            <a:ext cx="723900" cy="723900"/>
          </a:xfrm>
          <a:prstGeom prst="ellipse">
            <a:avLst/>
          </a:prstGeom>
          <a:solidFill>
            <a:schemeClr val="accen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87" name="Google Shape;487;p52"/>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488" name="Google Shape;488;p52"/>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489" name="Google Shape;489;p52"/>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lt1"/>
              </a:buClr>
              <a:buSzPts val="4800"/>
              <a:buFont typeface="Roboto"/>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0" name="Google Shape;490;p52"/>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52"/>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92" name="Google Shape;492;p52"/>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2"/>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6">
  <p:cSld name="Thank You Slide 6">
    <p:spTree>
      <p:nvGrpSpPr>
        <p:cNvPr id="494" name="Shape 494"/>
        <p:cNvGrpSpPr/>
        <p:nvPr/>
      </p:nvGrpSpPr>
      <p:grpSpPr>
        <a:xfrm>
          <a:off x="0" y="0"/>
          <a:ext cx="0" cy="0"/>
          <a:chOff x="0" y="0"/>
          <a:chExt cx="0" cy="0"/>
        </a:xfrm>
      </p:grpSpPr>
      <p:pic>
        <p:nvPicPr>
          <p:cNvPr id="495" name="Google Shape;495;p53"/>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496" name="Google Shape;496;p53"/>
          <p:cNvSpPr/>
          <p:nvPr/>
        </p:nvSpPr>
        <p:spPr>
          <a:xfrm>
            <a:off x="0" y="0"/>
            <a:ext cx="12192000" cy="6858000"/>
          </a:xfrm>
          <a:prstGeom prst="rect">
            <a:avLst/>
          </a:prstGeom>
          <a:solidFill>
            <a:schemeClr val="accent1">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97" name="Google Shape;497;p53"/>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98" name="Google Shape;498;p53"/>
          <p:cNvSpPr/>
          <p:nvPr/>
        </p:nvSpPr>
        <p:spPr>
          <a:xfrm>
            <a:off x="9791700" y="1000125"/>
            <a:ext cx="723900" cy="723900"/>
          </a:xfrm>
          <a:prstGeom prst="ellipse">
            <a:avLst/>
          </a:prstGeom>
          <a:solidFill>
            <a:schemeClr val="accent6"/>
          </a:solid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499" name="Google Shape;499;p53"/>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500" name="Google Shape;500;p53"/>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501" name="Google Shape;501;p53"/>
          <p:cNvSpPr txBox="1"/>
          <p:nvPr>
            <p:ph type="title"/>
          </p:nvPr>
        </p:nvSpPr>
        <p:spPr>
          <a:xfrm>
            <a:off x="669921" y="2561646"/>
            <a:ext cx="5359841" cy="810204"/>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lt1"/>
              </a:buClr>
              <a:buSzPts val="4800"/>
              <a:buFont typeface="Roboto"/>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2" name="Google Shape;502;p53"/>
          <p:cNvSpPr txBox="1"/>
          <p:nvPr>
            <p:ph idx="11" type="ftr"/>
          </p:nvPr>
        </p:nvSpPr>
        <p:spPr>
          <a:xfrm>
            <a:off x="669921" y="5985557"/>
            <a:ext cx="53598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53"/>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04" name="Google Shape;504;p53"/>
          <p:cNvSpPr txBox="1"/>
          <p:nvPr>
            <p:ph idx="1" type="body"/>
          </p:nvPr>
        </p:nvSpPr>
        <p:spPr>
          <a:xfrm>
            <a:off x="669921" y="3586205"/>
            <a:ext cx="5359404" cy="367005"/>
          </a:xfrm>
          <a:prstGeom prst="rect">
            <a:avLst/>
          </a:prstGeom>
          <a:noFill/>
          <a:ln>
            <a:noFill/>
          </a:ln>
        </p:spPr>
        <p:txBody>
          <a:bodyPr anchorCtr="0" anchor="t" bIns="72000" lIns="72000" spcFirstLastPara="1" rIns="72000" wrap="square" tIns="72000">
            <a:spAutoFit/>
          </a:bodyPr>
          <a:lstStyle>
            <a:lvl1pPr indent="-228600" lvl="0" marL="457200" algn="l">
              <a:lnSpc>
                <a:spcPct val="90000"/>
              </a:lnSpc>
              <a:spcBef>
                <a:spcPts val="1000"/>
              </a:spcBef>
              <a:spcAft>
                <a:spcPts val="0"/>
              </a:spcAft>
              <a:buSzPts val="1600"/>
              <a:buNone/>
              <a:defRPr>
                <a:solidFill>
                  <a:schemeClr val="lt1"/>
                </a:solidFill>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3"/>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Logo ">
  <p:cSld name="Client Logo ">
    <p:spTree>
      <p:nvGrpSpPr>
        <p:cNvPr id="506" name="Shape 506"/>
        <p:cNvGrpSpPr/>
        <p:nvPr/>
      </p:nvGrpSpPr>
      <p:grpSpPr>
        <a:xfrm>
          <a:off x="0" y="0"/>
          <a:ext cx="0" cy="0"/>
          <a:chOff x="0" y="0"/>
          <a:chExt cx="0" cy="0"/>
        </a:xfrm>
      </p:grpSpPr>
      <p:sp>
        <p:nvSpPr>
          <p:cNvPr id="507" name="Google Shape;507;p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08" name="Google Shape;508;p54"/>
          <p:cNvSpPr/>
          <p:nvPr>
            <p:ph idx="2" type="pic"/>
          </p:nvPr>
        </p:nvSpPr>
        <p:spPr>
          <a:xfrm>
            <a:off x="507998" y="11969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09" name="Google Shape;509;p54"/>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10" name="Google Shape;510;p54"/>
          <p:cNvSpPr/>
          <p:nvPr>
            <p:ph idx="3" type="pic"/>
          </p:nvPr>
        </p:nvSpPr>
        <p:spPr>
          <a:xfrm>
            <a:off x="3323752" y="11969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1" name="Google Shape;511;p54"/>
          <p:cNvSpPr/>
          <p:nvPr>
            <p:ph idx="4" type="pic"/>
          </p:nvPr>
        </p:nvSpPr>
        <p:spPr>
          <a:xfrm>
            <a:off x="6139506" y="11969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2" name="Google Shape;512;p54"/>
          <p:cNvSpPr/>
          <p:nvPr>
            <p:ph idx="5" type="pic"/>
          </p:nvPr>
        </p:nvSpPr>
        <p:spPr>
          <a:xfrm>
            <a:off x="8955260" y="11969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3" name="Google Shape;513;p54"/>
          <p:cNvSpPr/>
          <p:nvPr>
            <p:ph idx="6" type="pic"/>
          </p:nvPr>
        </p:nvSpPr>
        <p:spPr>
          <a:xfrm>
            <a:off x="507998" y="28225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4" name="Google Shape;514;p54"/>
          <p:cNvSpPr/>
          <p:nvPr>
            <p:ph idx="7" type="pic"/>
          </p:nvPr>
        </p:nvSpPr>
        <p:spPr>
          <a:xfrm>
            <a:off x="3323752" y="28225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5" name="Google Shape;515;p54"/>
          <p:cNvSpPr/>
          <p:nvPr>
            <p:ph idx="8" type="pic"/>
          </p:nvPr>
        </p:nvSpPr>
        <p:spPr>
          <a:xfrm>
            <a:off x="6139506" y="28225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6" name="Google Shape;516;p54"/>
          <p:cNvSpPr/>
          <p:nvPr>
            <p:ph idx="9" type="pic"/>
          </p:nvPr>
        </p:nvSpPr>
        <p:spPr>
          <a:xfrm>
            <a:off x="8955260" y="28225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7" name="Google Shape;517;p54"/>
          <p:cNvSpPr/>
          <p:nvPr>
            <p:ph idx="13" type="pic"/>
          </p:nvPr>
        </p:nvSpPr>
        <p:spPr>
          <a:xfrm>
            <a:off x="507998" y="44481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8" name="Google Shape;518;p54"/>
          <p:cNvSpPr/>
          <p:nvPr>
            <p:ph idx="14" type="pic"/>
          </p:nvPr>
        </p:nvSpPr>
        <p:spPr>
          <a:xfrm>
            <a:off x="3323752" y="44481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19" name="Google Shape;519;p54"/>
          <p:cNvSpPr/>
          <p:nvPr>
            <p:ph idx="15" type="pic"/>
          </p:nvPr>
        </p:nvSpPr>
        <p:spPr>
          <a:xfrm>
            <a:off x="6139506" y="44481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20" name="Google Shape;520;p54"/>
          <p:cNvSpPr/>
          <p:nvPr>
            <p:ph idx="16" type="pic"/>
          </p:nvPr>
        </p:nvSpPr>
        <p:spPr>
          <a:xfrm>
            <a:off x="8955260" y="4448175"/>
            <a:ext cx="2703511" cy="1536700"/>
          </a:xfrm>
          <a:prstGeom prst="rect">
            <a:avLst/>
          </a:prstGeom>
          <a:noFill/>
          <a:ln cap="flat" cmpd="sng" w="19050">
            <a:solidFill>
              <a:srgbClr val="F2F2F2"/>
            </a:solidFill>
            <a:prstDash val="solid"/>
            <a:round/>
            <a:headEnd len="sm" w="sm" type="none"/>
            <a:tailEnd len="sm" w="sm" type="none"/>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21" name="Google Shape;521;p54"/>
          <p:cNvSpPr txBox="1"/>
          <p:nvPr>
            <p:ph type="title"/>
          </p:nvPr>
        </p:nvSpPr>
        <p:spPr>
          <a:xfrm>
            <a:off x="507999" y="457201"/>
            <a:ext cx="11123614" cy="57150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accent6"/>
              </a:buClr>
              <a:buSzPts val="2400"/>
              <a:buFont typeface="Roboto"/>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22" name="Google Shape;522;p54"/>
          <p:cNvCxnSpPr/>
          <p:nvPr/>
        </p:nvCxnSpPr>
        <p:spPr>
          <a:xfrm>
            <a:off x="11642724" y="742951"/>
            <a:ext cx="389331" cy="0"/>
          </a:xfrm>
          <a:prstGeom prst="straightConnector1">
            <a:avLst/>
          </a:prstGeom>
          <a:noFill/>
          <a:ln cap="rnd" cmpd="sng" w="25400">
            <a:solidFill>
              <a:schemeClr val="accent5"/>
            </a:solidFill>
            <a:prstDash val="solid"/>
            <a:round/>
            <a:headEnd len="sm" w="sm" type="none"/>
            <a:tailEnd len="sm" w="sm" type="none"/>
          </a:ln>
        </p:spPr>
      </p:cxnSp>
      <p:cxnSp>
        <p:nvCxnSpPr>
          <p:cNvPr id="523" name="Google Shape;523;p54"/>
          <p:cNvCxnSpPr/>
          <p:nvPr/>
        </p:nvCxnSpPr>
        <p:spPr>
          <a:xfrm>
            <a:off x="90535" y="742951"/>
            <a:ext cx="417463" cy="0"/>
          </a:xfrm>
          <a:prstGeom prst="straightConnector1">
            <a:avLst/>
          </a:prstGeom>
          <a:noFill/>
          <a:ln cap="rnd" cmpd="sng" w="25400">
            <a:solidFill>
              <a:schemeClr val="accent5"/>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ient Logo ">
  <p:cSld name="1_Client Logo ">
    <p:spTree>
      <p:nvGrpSpPr>
        <p:cNvPr id="524" name="Shape 524"/>
        <p:cNvGrpSpPr/>
        <p:nvPr/>
      </p:nvGrpSpPr>
      <p:grpSpPr>
        <a:xfrm>
          <a:off x="0" y="0"/>
          <a:ext cx="0" cy="0"/>
          <a:chOff x="0" y="0"/>
          <a:chExt cx="0" cy="0"/>
        </a:xfrm>
      </p:grpSpPr>
      <p:sp>
        <p:nvSpPr>
          <p:cNvPr id="525" name="Google Shape;525;p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26" name="Google Shape;526;p55"/>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27" name="Google Shape;527;p55"/>
          <p:cNvSpPr/>
          <p:nvPr>
            <p:ph idx="2" type="pic"/>
          </p:nvPr>
        </p:nvSpPr>
        <p:spPr>
          <a:xfrm>
            <a:off x="571372" y="119697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28" name="Google Shape;528;p55"/>
          <p:cNvSpPr txBox="1"/>
          <p:nvPr>
            <p:ph type="title"/>
          </p:nvPr>
        </p:nvSpPr>
        <p:spPr>
          <a:xfrm>
            <a:off x="1268489" y="457201"/>
            <a:ext cx="9659857" cy="571500"/>
          </a:xfrm>
          <a:prstGeom prst="rect">
            <a:avLst/>
          </a:prstGeom>
          <a:noFill/>
          <a:ln>
            <a:noFill/>
          </a:ln>
        </p:spPr>
        <p:txBody>
          <a:bodyPr anchorCtr="0" anchor="ctr" bIns="72000" lIns="72000" spcFirstLastPara="1" rIns="72000" wrap="square" tIns="72000">
            <a:normAutofit/>
          </a:bodyPr>
          <a:lstStyle>
            <a:lvl1pPr lvl="0" algn="ctr">
              <a:lnSpc>
                <a:spcPct val="90000"/>
              </a:lnSpc>
              <a:spcBef>
                <a:spcPts val="0"/>
              </a:spcBef>
              <a:spcAft>
                <a:spcPts val="0"/>
              </a:spcAft>
              <a:buClr>
                <a:schemeClr val="accent6"/>
              </a:buClr>
              <a:buSzPts val="2400"/>
              <a:buFont typeface="Roboto"/>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29" name="Google Shape;529;p55"/>
          <p:cNvCxnSpPr/>
          <p:nvPr/>
        </p:nvCxnSpPr>
        <p:spPr>
          <a:xfrm>
            <a:off x="10928346" y="742951"/>
            <a:ext cx="1103709" cy="0"/>
          </a:xfrm>
          <a:prstGeom prst="straightConnector1">
            <a:avLst/>
          </a:prstGeom>
          <a:noFill/>
          <a:ln cap="rnd" cmpd="sng" w="25400">
            <a:solidFill>
              <a:schemeClr val="accent2"/>
            </a:solidFill>
            <a:prstDash val="solid"/>
            <a:round/>
            <a:headEnd len="sm" w="sm" type="none"/>
            <a:tailEnd len="sm" w="sm" type="none"/>
          </a:ln>
        </p:spPr>
      </p:cxnSp>
      <p:cxnSp>
        <p:nvCxnSpPr>
          <p:cNvPr id="530" name="Google Shape;530;p55"/>
          <p:cNvCxnSpPr/>
          <p:nvPr/>
        </p:nvCxnSpPr>
        <p:spPr>
          <a:xfrm>
            <a:off x="90535" y="742951"/>
            <a:ext cx="1177954" cy="0"/>
          </a:xfrm>
          <a:prstGeom prst="straightConnector1">
            <a:avLst/>
          </a:prstGeom>
          <a:noFill/>
          <a:ln cap="rnd" cmpd="sng" w="25400">
            <a:solidFill>
              <a:schemeClr val="accent2"/>
            </a:solidFill>
            <a:prstDash val="solid"/>
            <a:round/>
            <a:headEnd len="sm" w="sm" type="none"/>
            <a:tailEnd len="sm" w="sm" type="none"/>
          </a:ln>
        </p:spPr>
      </p:cxnSp>
      <p:sp>
        <p:nvSpPr>
          <p:cNvPr id="531" name="Google Shape;531;p55"/>
          <p:cNvSpPr txBox="1"/>
          <p:nvPr>
            <p:ph idx="1" type="body"/>
          </p:nvPr>
        </p:nvSpPr>
        <p:spPr>
          <a:xfrm>
            <a:off x="571372" y="314086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55"/>
          <p:cNvSpPr/>
          <p:nvPr>
            <p:ph idx="3" type="pic"/>
          </p:nvPr>
        </p:nvSpPr>
        <p:spPr>
          <a:xfrm>
            <a:off x="3354284" y="119697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33" name="Google Shape;533;p55"/>
          <p:cNvSpPr txBox="1"/>
          <p:nvPr>
            <p:ph idx="4" type="body"/>
          </p:nvPr>
        </p:nvSpPr>
        <p:spPr>
          <a:xfrm>
            <a:off x="3354284" y="314086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5"/>
          <p:cNvSpPr/>
          <p:nvPr>
            <p:ph idx="5" type="pic"/>
          </p:nvPr>
        </p:nvSpPr>
        <p:spPr>
          <a:xfrm>
            <a:off x="6137196" y="119697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35" name="Google Shape;535;p55"/>
          <p:cNvSpPr txBox="1"/>
          <p:nvPr>
            <p:ph idx="6" type="body"/>
          </p:nvPr>
        </p:nvSpPr>
        <p:spPr>
          <a:xfrm>
            <a:off x="6137196" y="314086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5"/>
          <p:cNvSpPr/>
          <p:nvPr>
            <p:ph idx="7" type="pic"/>
          </p:nvPr>
        </p:nvSpPr>
        <p:spPr>
          <a:xfrm>
            <a:off x="8920108" y="119697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37" name="Google Shape;537;p55"/>
          <p:cNvSpPr txBox="1"/>
          <p:nvPr>
            <p:ph idx="8" type="body"/>
          </p:nvPr>
        </p:nvSpPr>
        <p:spPr>
          <a:xfrm>
            <a:off x="8920108" y="314086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55"/>
          <p:cNvSpPr/>
          <p:nvPr>
            <p:ph idx="9" type="pic"/>
          </p:nvPr>
        </p:nvSpPr>
        <p:spPr>
          <a:xfrm>
            <a:off x="571372" y="379755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39" name="Google Shape;539;p55"/>
          <p:cNvSpPr txBox="1"/>
          <p:nvPr>
            <p:ph idx="13" type="body"/>
          </p:nvPr>
        </p:nvSpPr>
        <p:spPr>
          <a:xfrm>
            <a:off x="571372" y="574144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55"/>
          <p:cNvSpPr/>
          <p:nvPr>
            <p:ph idx="14" type="pic"/>
          </p:nvPr>
        </p:nvSpPr>
        <p:spPr>
          <a:xfrm>
            <a:off x="3354284" y="379755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41" name="Google Shape;541;p55"/>
          <p:cNvSpPr txBox="1"/>
          <p:nvPr>
            <p:ph idx="15" type="body"/>
          </p:nvPr>
        </p:nvSpPr>
        <p:spPr>
          <a:xfrm>
            <a:off x="3354284" y="574144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5"/>
          <p:cNvSpPr/>
          <p:nvPr>
            <p:ph idx="16" type="pic"/>
          </p:nvPr>
        </p:nvSpPr>
        <p:spPr>
          <a:xfrm>
            <a:off x="6137196" y="379755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43" name="Google Shape;543;p55"/>
          <p:cNvSpPr txBox="1"/>
          <p:nvPr>
            <p:ph idx="17" type="body"/>
          </p:nvPr>
        </p:nvSpPr>
        <p:spPr>
          <a:xfrm>
            <a:off x="6137196" y="574144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5"/>
          <p:cNvSpPr/>
          <p:nvPr>
            <p:ph idx="18" type="pic"/>
          </p:nvPr>
        </p:nvSpPr>
        <p:spPr>
          <a:xfrm>
            <a:off x="8920108" y="3797555"/>
            <a:ext cx="2700000" cy="1863096"/>
          </a:xfrm>
          <a:prstGeom prst="rect">
            <a:avLst/>
          </a:prstGeom>
          <a:noFill/>
          <a:ln>
            <a:noFill/>
          </a:ln>
        </p:spPr>
        <p:txBody>
          <a:bodyPr anchorCtr="0" anchor="ctr" bIns="756000" lIns="91425" spcFirstLastPara="1" rIns="91425" wrap="square" tIns="72000">
            <a:normAutofit/>
          </a:bodyPr>
          <a:lstStyle>
            <a:lvl1pPr lvl="0" marR="0" rtl="0" algn="ctr">
              <a:lnSpc>
                <a:spcPct val="90000"/>
              </a:lnSpc>
              <a:spcBef>
                <a:spcPts val="1000"/>
              </a:spcBef>
              <a:spcAft>
                <a:spcPts val="0"/>
              </a:spcAft>
              <a:buClr>
                <a:schemeClr val="accent1"/>
              </a:buClr>
              <a:buSzPts val="1200"/>
              <a:buFont typeface="Arial"/>
              <a:buNone/>
              <a:defRPr b="0" i="0" sz="1200" u="none" cap="none" strike="noStrike">
                <a:solidFill>
                  <a:srgbClr val="BFBFBF"/>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45" name="Google Shape;545;p55"/>
          <p:cNvSpPr txBox="1"/>
          <p:nvPr>
            <p:ph idx="19" type="body"/>
          </p:nvPr>
        </p:nvSpPr>
        <p:spPr>
          <a:xfrm>
            <a:off x="8920108" y="5741448"/>
            <a:ext cx="2700000" cy="540000"/>
          </a:xfrm>
          <a:prstGeom prst="rect">
            <a:avLst/>
          </a:prstGeom>
          <a:solidFill>
            <a:schemeClr val="accent3"/>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200"/>
              <a:buNone/>
              <a:defRPr sz="1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546" name="Shape 546"/>
        <p:cNvGrpSpPr/>
        <p:nvPr/>
      </p:nvGrpSpPr>
      <p:grpSpPr>
        <a:xfrm>
          <a:off x="0" y="0"/>
          <a:ext cx="0" cy="0"/>
          <a:chOff x="0" y="0"/>
          <a:chExt cx="0" cy="0"/>
        </a:xfrm>
      </p:grpSpPr>
      <p:pic>
        <p:nvPicPr>
          <p:cNvPr id="547" name="Google Shape;547;p56"/>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548" name="Google Shape;548;p56"/>
          <p:cNvSpPr/>
          <p:nvPr/>
        </p:nvSpPr>
        <p:spPr>
          <a:xfrm>
            <a:off x="0" y="0"/>
            <a:ext cx="12192000" cy="6858000"/>
          </a:xfrm>
          <a:prstGeom prst="rect">
            <a:avLst/>
          </a:prstGeom>
          <a:solidFill>
            <a:schemeClr val="accent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49" name="Google Shape;549;p56"/>
          <p:cNvSpPr/>
          <p:nvPr/>
        </p:nvSpPr>
        <p:spPr>
          <a:xfrm>
            <a:off x="643865" y="0"/>
            <a:ext cx="10904270" cy="6858000"/>
          </a:xfrm>
          <a:prstGeom prst="parallelogram">
            <a:avLst>
              <a:gd fmla="val 25000" name="adj"/>
            </a:avLst>
          </a:prstGeom>
          <a:solidFill>
            <a:schemeClr val="accent5">
              <a:alpha val="90588"/>
            </a:schemeClr>
          </a:solidFill>
          <a:ln>
            <a:noFill/>
          </a:ln>
          <a:effectLst>
            <a:outerShdw blurRad="63500" sx="102000" rotWithShape="0" algn="ctr" sy="102000">
              <a:srgbClr val="000000">
                <a:alpha val="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550" name="Google Shape;550;p56"/>
          <p:cNvSpPr txBox="1"/>
          <p:nvPr>
            <p:ph idx="1" type="body"/>
          </p:nvPr>
        </p:nvSpPr>
        <p:spPr>
          <a:xfrm>
            <a:off x="2362200" y="1485106"/>
            <a:ext cx="7467600" cy="3887787"/>
          </a:xfrm>
          <a:prstGeom prst="rect">
            <a:avLst/>
          </a:prstGeom>
          <a:solidFill>
            <a:schemeClr val="lt1"/>
          </a:solidFill>
          <a:ln>
            <a:noFill/>
          </a:ln>
        </p:spPr>
        <p:txBody>
          <a:bodyPr anchorCtr="0" anchor="ctr" bIns="72000" lIns="72000" spcFirstLastPara="1" rIns="72000" wrap="square" tIns="72000">
            <a:normAutofit/>
          </a:bodyPr>
          <a:lstStyle>
            <a:lvl1pPr indent="-228600" lvl="0" marL="457200" algn="ctr">
              <a:lnSpc>
                <a:spcPct val="90000"/>
              </a:lnSpc>
              <a:spcBef>
                <a:spcPts val="1000"/>
              </a:spcBef>
              <a:spcAft>
                <a:spcPts val="0"/>
              </a:spcAft>
              <a:buSzPts val="1600"/>
              <a:buNone/>
              <a:defRPr/>
            </a:lvl1pPr>
            <a:lvl2pPr indent="-228600" lvl="1" marL="914400" algn="ctr">
              <a:lnSpc>
                <a:spcPct val="90000"/>
              </a:lnSpc>
              <a:spcBef>
                <a:spcPts val="500"/>
              </a:spcBef>
              <a:spcAft>
                <a:spcPts val="0"/>
              </a:spcAft>
              <a:buSzPts val="1400"/>
              <a:buNone/>
              <a:defRPr/>
            </a:lvl2pPr>
            <a:lvl3pPr indent="-228600" lvl="2" marL="1371600" algn="ctr">
              <a:lnSpc>
                <a:spcPct val="90000"/>
              </a:lnSpc>
              <a:spcBef>
                <a:spcPts val="500"/>
              </a:spcBef>
              <a:spcAft>
                <a:spcPts val="0"/>
              </a:spcAft>
              <a:buSzPts val="1200"/>
              <a:buNone/>
              <a:defRPr/>
            </a:lvl3pPr>
            <a:lvl4pPr indent="-228600" lvl="3" marL="1828800" algn="ctr">
              <a:lnSpc>
                <a:spcPct val="90000"/>
              </a:lnSpc>
              <a:spcBef>
                <a:spcPts val="500"/>
              </a:spcBef>
              <a:spcAft>
                <a:spcPts val="0"/>
              </a:spcAft>
              <a:buSzPts val="1000"/>
              <a:buNone/>
              <a:defRPr/>
            </a:lvl4pPr>
            <a:lvl5pPr indent="-228600" lvl="4" marL="2286000" algn="ctr">
              <a:lnSpc>
                <a:spcPct val="90000"/>
              </a:lnSpc>
              <a:spcBef>
                <a:spcPts val="500"/>
              </a:spcBef>
              <a:spcAft>
                <a:spcPts val="0"/>
              </a:spcAft>
              <a:buSzPts val="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1" name="Shape 551"/>
        <p:cNvGrpSpPr/>
        <p:nvPr/>
      </p:nvGrpSpPr>
      <p:grpSpPr>
        <a:xfrm>
          <a:off x="0" y="0"/>
          <a:ext cx="0" cy="0"/>
          <a:chOff x="0" y="0"/>
          <a:chExt cx="0" cy="0"/>
        </a:xfrm>
      </p:grpSpPr>
      <p:sp>
        <p:nvSpPr>
          <p:cNvPr id="552" name="Google Shape;552;p57"/>
          <p:cNvSpPr txBox="1"/>
          <p:nvPr>
            <p:ph type="title"/>
          </p:nvPr>
        </p:nvSpPr>
        <p:spPr>
          <a:xfrm>
            <a:off x="246062" y="438936"/>
            <a:ext cx="11698287" cy="60802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3" name="Google Shape;553;p57"/>
          <p:cNvSpPr txBox="1"/>
          <p:nvPr>
            <p:ph idx="1" type="body"/>
          </p:nvPr>
        </p:nvSpPr>
        <p:spPr>
          <a:xfrm>
            <a:off x="246064" y="1206500"/>
            <a:ext cx="5792786"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solidFill>
                  <a:schemeClr val="accent1"/>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4" name="Google Shape;554;p57"/>
          <p:cNvSpPr txBox="1"/>
          <p:nvPr>
            <p:ph idx="2" type="body"/>
          </p:nvPr>
        </p:nvSpPr>
        <p:spPr>
          <a:xfrm>
            <a:off x="246064" y="2227261"/>
            <a:ext cx="5801840" cy="37576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57"/>
          <p:cNvSpPr txBox="1"/>
          <p:nvPr>
            <p:ph idx="3" type="body"/>
          </p:nvPr>
        </p:nvSpPr>
        <p:spPr>
          <a:xfrm>
            <a:off x="6172200" y="1206500"/>
            <a:ext cx="577215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solidFill>
                  <a:schemeClr val="accent1"/>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6" name="Google Shape;556;p57"/>
          <p:cNvSpPr txBox="1"/>
          <p:nvPr>
            <p:ph idx="4" type="body"/>
          </p:nvPr>
        </p:nvSpPr>
        <p:spPr>
          <a:xfrm>
            <a:off x="6172200" y="2227261"/>
            <a:ext cx="5772150" cy="37576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57" name="Google Shape;557;p57"/>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58" name="Google Shape;558;p57"/>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59" name="Google Shape;559;p57"/>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0" name="Shape 560"/>
        <p:cNvGrpSpPr/>
        <p:nvPr/>
      </p:nvGrpSpPr>
      <p:grpSpPr>
        <a:xfrm>
          <a:off x="0" y="0"/>
          <a:ext cx="0" cy="0"/>
          <a:chOff x="0" y="0"/>
          <a:chExt cx="0" cy="0"/>
        </a:xfrm>
      </p:grpSpPr>
      <p:sp>
        <p:nvSpPr>
          <p:cNvPr id="561" name="Google Shape;561;p58"/>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58"/>
          <p:cNvSpPr txBox="1"/>
          <p:nvPr>
            <p:ph idx="1" type="body"/>
          </p:nvPr>
        </p:nvSpPr>
        <p:spPr>
          <a:xfrm>
            <a:off x="255116" y="1196975"/>
            <a:ext cx="5764684" cy="478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58"/>
          <p:cNvSpPr txBox="1"/>
          <p:nvPr>
            <p:ph idx="2" type="body"/>
          </p:nvPr>
        </p:nvSpPr>
        <p:spPr>
          <a:xfrm>
            <a:off x="6172199" y="1196975"/>
            <a:ext cx="5764683" cy="4787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4" name="Google Shape;564;p58"/>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65" name="Google Shape;565;p58"/>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66" name="Google Shape;566;p58"/>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7" name="Shape 567"/>
        <p:cNvGrpSpPr/>
        <p:nvPr/>
      </p:nvGrpSpPr>
      <p:grpSpPr>
        <a:xfrm>
          <a:off x="0" y="0"/>
          <a:ext cx="0" cy="0"/>
          <a:chOff x="0" y="0"/>
          <a:chExt cx="0" cy="0"/>
        </a:xfrm>
      </p:grpSpPr>
      <p:sp>
        <p:nvSpPr>
          <p:cNvPr id="568" name="Google Shape;568;p59"/>
          <p:cNvSpPr txBox="1"/>
          <p:nvPr>
            <p:ph type="title"/>
          </p:nvPr>
        </p:nvSpPr>
        <p:spPr>
          <a:xfrm>
            <a:off x="255116" y="1196975"/>
            <a:ext cx="11689234" cy="2852737"/>
          </a:xfrm>
          <a:prstGeom prst="rect">
            <a:avLst/>
          </a:prstGeom>
          <a:noFill/>
          <a:ln>
            <a:noFill/>
          </a:ln>
        </p:spPr>
        <p:txBody>
          <a:bodyPr anchorCtr="0" anchor="b" bIns="72000" lIns="72000" spcFirstLastPara="1" rIns="72000" wrap="square" tIns="72000">
            <a:normAutofit/>
          </a:bodyPr>
          <a:lstStyle>
            <a:lvl1pPr lvl="0" algn="ctr">
              <a:lnSpc>
                <a:spcPct val="90000"/>
              </a:lnSpc>
              <a:spcBef>
                <a:spcPts val="0"/>
              </a:spcBef>
              <a:spcAft>
                <a:spcPts val="0"/>
              </a:spcAft>
              <a:buClr>
                <a:schemeClr val="accent1"/>
              </a:buClr>
              <a:buSzPts val="7200"/>
              <a:buFont typeface="Roboto"/>
              <a:buNone/>
              <a:defRPr sz="7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59"/>
          <p:cNvSpPr txBox="1"/>
          <p:nvPr>
            <p:ph idx="1" type="body"/>
          </p:nvPr>
        </p:nvSpPr>
        <p:spPr>
          <a:xfrm>
            <a:off x="255116" y="4268771"/>
            <a:ext cx="11689234"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SzPts val="2400"/>
              <a:buNone/>
              <a:defRPr sz="2400">
                <a:solidFill>
                  <a:schemeClr val="dk2"/>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570" name="Google Shape;570;p59"/>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71" name="Google Shape;571;p59"/>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72" name="Google Shape;572;p59"/>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itle">
  <p:cSld name="Image and title">
    <p:spTree>
      <p:nvGrpSpPr>
        <p:cNvPr id="41" name="Shape 41"/>
        <p:cNvGrpSpPr/>
        <p:nvPr/>
      </p:nvGrpSpPr>
      <p:grpSpPr>
        <a:xfrm>
          <a:off x="0" y="0"/>
          <a:ext cx="0" cy="0"/>
          <a:chOff x="0" y="0"/>
          <a:chExt cx="0" cy="0"/>
        </a:xfrm>
      </p:grpSpPr>
      <p:sp>
        <p:nvSpPr>
          <p:cNvPr id="42" name="Google Shape;42;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43" name="Google Shape;43;p24"/>
          <p:cNvSpPr/>
          <p:nvPr>
            <p:ph idx="2" type="pic"/>
          </p:nvPr>
        </p:nvSpPr>
        <p:spPr>
          <a:xfrm>
            <a:off x="0" y="1196979"/>
            <a:ext cx="12192000" cy="4956478"/>
          </a:xfrm>
          <a:prstGeom prst="rect">
            <a:avLst/>
          </a:prstGeom>
          <a:noFill/>
          <a:ln>
            <a:noFill/>
          </a:ln>
        </p:spPr>
        <p:txBody>
          <a:bodyPr anchorCtr="0" anchor="ctr" bIns="684000" lIns="91425" spcFirstLastPara="1" rIns="91425" wrap="square" tIns="457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4" name="Google Shape;44;p24"/>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5" name="Google Shape;45;p24"/>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46" name="Google Shape;46;p24"/>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7" name="Google Shape;47;p24"/>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3" name="Shape 573"/>
        <p:cNvGrpSpPr/>
        <p:nvPr/>
      </p:nvGrpSpPr>
      <p:grpSpPr>
        <a:xfrm>
          <a:off x="0" y="0"/>
          <a:ext cx="0" cy="0"/>
          <a:chOff x="0" y="0"/>
          <a:chExt cx="0" cy="0"/>
        </a:xfrm>
      </p:grpSpPr>
      <p:sp>
        <p:nvSpPr>
          <p:cNvPr id="574" name="Google Shape;574;p60"/>
          <p:cNvSpPr txBox="1"/>
          <p:nvPr>
            <p:ph type="title"/>
          </p:nvPr>
        </p:nvSpPr>
        <p:spPr>
          <a:xfrm>
            <a:off x="255116" y="457200"/>
            <a:ext cx="3932237" cy="1600200"/>
          </a:xfrm>
          <a:prstGeom prst="rect">
            <a:avLst/>
          </a:prstGeom>
          <a:noFill/>
          <a:ln>
            <a:noFill/>
          </a:ln>
        </p:spPr>
        <p:txBody>
          <a:bodyPr anchorCtr="0" anchor="b"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60"/>
          <p:cNvSpPr txBox="1"/>
          <p:nvPr>
            <p:ph idx="1" type="body"/>
          </p:nvPr>
        </p:nvSpPr>
        <p:spPr>
          <a:xfrm>
            <a:off x="5772150" y="472167"/>
            <a:ext cx="6172200" cy="5512707"/>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04800" lvl="4" marL="2286000" algn="l">
              <a:lnSpc>
                <a:spcPct val="90000"/>
              </a:lnSpc>
              <a:spcBef>
                <a:spcPts val="500"/>
              </a:spcBef>
              <a:spcAft>
                <a:spcPts val="0"/>
              </a:spcAft>
              <a:buSzPts val="1200"/>
              <a:buChar char="•"/>
              <a:defRPr sz="12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6" name="Google Shape;576;p60"/>
          <p:cNvSpPr txBox="1"/>
          <p:nvPr>
            <p:ph idx="2" type="body"/>
          </p:nvPr>
        </p:nvSpPr>
        <p:spPr>
          <a:xfrm>
            <a:off x="255116" y="2216134"/>
            <a:ext cx="3932237" cy="37687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solidFill>
                  <a:schemeClr val="accent1"/>
                </a:solidFill>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577" name="Google Shape;577;p60"/>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78" name="Google Shape;578;p60"/>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79" name="Google Shape;579;p60"/>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80" name="Shape 580"/>
        <p:cNvGrpSpPr/>
        <p:nvPr/>
      </p:nvGrpSpPr>
      <p:grpSpPr>
        <a:xfrm>
          <a:off x="0" y="0"/>
          <a:ext cx="0" cy="0"/>
          <a:chOff x="0" y="0"/>
          <a:chExt cx="0" cy="0"/>
        </a:xfrm>
      </p:grpSpPr>
      <p:sp>
        <p:nvSpPr>
          <p:cNvPr id="581" name="Google Shape;581;p61"/>
          <p:cNvSpPr txBox="1"/>
          <p:nvPr>
            <p:ph type="title"/>
          </p:nvPr>
        </p:nvSpPr>
        <p:spPr>
          <a:xfrm>
            <a:off x="255116" y="457200"/>
            <a:ext cx="3932237" cy="1600200"/>
          </a:xfrm>
          <a:prstGeom prst="rect">
            <a:avLst/>
          </a:prstGeom>
          <a:noFill/>
          <a:ln>
            <a:noFill/>
          </a:ln>
        </p:spPr>
        <p:txBody>
          <a:bodyPr anchorCtr="0" anchor="b" bIns="72000" lIns="72000" spcFirstLastPara="1" rIns="72000" wrap="square" tIns="72000">
            <a:normAutofit/>
          </a:bodyPr>
          <a:lstStyle>
            <a:lvl1pPr lvl="0" algn="l">
              <a:lnSpc>
                <a:spcPct val="90000"/>
              </a:lnSpc>
              <a:spcBef>
                <a:spcPts val="0"/>
              </a:spcBef>
              <a:spcAft>
                <a:spcPts val="0"/>
              </a:spcAft>
              <a:buClr>
                <a:schemeClr val="dk2"/>
              </a:buClr>
              <a:buSzPts val="3200"/>
              <a:buFont typeface="Roboto"/>
              <a:buNone/>
              <a:defRPr sz="3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61"/>
          <p:cNvSpPr/>
          <p:nvPr>
            <p:ph idx="2" type="pic"/>
          </p:nvPr>
        </p:nvSpPr>
        <p:spPr>
          <a:xfrm>
            <a:off x="5734049" y="457200"/>
            <a:ext cx="6210799" cy="552899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1"/>
              </a:buClr>
              <a:buSzPts val="3200"/>
              <a:buFont typeface="Arial"/>
              <a:buNone/>
              <a:defRPr b="0" i="0" sz="3200" u="none" cap="none" strike="noStrike">
                <a:solidFill>
                  <a:schemeClr val="dk2"/>
                </a:solidFill>
                <a:latin typeface="Roboto"/>
                <a:ea typeface="Roboto"/>
                <a:cs typeface="Roboto"/>
                <a:sym typeface="Roboto"/>
              </a:defRPr>
            </a:lvl1pPr>
            <a:lvl2pPr lvl="1" marR="0" rtl="0" algn="l">
              <a:lnSpc>
                <a:spcPct val="90000"/>
              </a:lnSpc>
              <a:spcBef>
                <a:spcPts val="500"/>
              </a:spcBef>
              <a:spcAft>
                <a:spcPts val="0"/>
              </a:spcAft>
              <a:buClr>
                <a:schemeClr val="accent1"/>
              </a:buClr>
              <a:buSzPts val="2800"/>
              <a:buFont typeface="Arial"/>
              <a:buNone/>
              <a:defRPr b="0" i="0" sz="28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2400"/>
              <a:buFont typeface="Arial"/>
              <a:buNone/>
              <a:defRPr b="0" i="0" sz="24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2000"/>
              <a:buFont typeface="Arial"/>
              <a:buNone/>
              <a:defRPr b="0" i="0" sz="2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2000"/>
              <a:buFont typeface="Arial"/>
              <a:buNone/>
              <a:defRPr b="0" i="0" sz="20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9pPr>
          </a:lstStyle>
          <a:p/>
        </p:txBody>
      </p:sp>
      <p:sp>
        <p:nvSpPr>
          <p:cNvPr id="583" name="Google Shape;583;p61"/>
          <p:cNvSpPr txBox="1"/>
          <p:nvPr>
            <p:ph idx="1" type="body"/>
          </p:nvPr>
        </p:nvSpPr>
        <p:spPr>
          <a:xfrm>
            <a:off x="255116" y="2216134"/>
            <a:ext cx="3932237" cy="37687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584" name="Google Shape;584;p61"/>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85" name="Google Shape;585;p61"/>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86" name="Google Shape;586;p61"/>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7" name="Shape 587"/>
        <p:cNvGrpSpPr/>
        <p:nvPr/>
      </p:nvGrpSpPr>
      <p:grpSpPr>
        <a:xfrm>
          <a:off x="0" y="0"/>
          <a:ext cx="0" cy="0"/>
          <a:chOff x="0" y="0"/>
          <a:chExt cx="0" cy="0"/>
        </a:xfrm>
      </p:grpSpPr>
      <p:sp>
        <p:nvSpPr>
          <p:cNvPr id="588" name="Google Shape;588;p62"/>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9" name="Google Shape;589;p62"/>
          <p:cNvSpPr txBox="1"/>
          <p:nvPr>
            <p:ph idx="1" type="body"/>
          </p:nvPr>
        </p:nvSpPr>
        <p:spPr>
          <a:xfrm rot="5400000">
            <a:off x="3696065" y="-2253042"/>
            <a:ext cx="4780177" cy="1169828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0" name="Google Shape;590;p62"/>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91" name="Google Shape;591;p62"/>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92" name="Google Shape;592;p62"/>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3" name="Shape 593"/>
        <p:cNvGrpSpPr/>
        <p:nvPr/>
      </p:nvGrpSpPr>
      <p:grpSpPr>
        <a:xfrm>
          <a:off x="0" y="0"/>
          <a:ext cx="0" cy="0"/>
          <a:chOff x="0" y="0"/>
          <a:chExt cx="0" cy="0"/>
        </a:xfrm>
      </p:grpSpPr>
      <p:sp>
        <p:nvSpPr>
          <p:cNvPr id="594" name="Google Shape;594;p63"/>
          <p:cNvSpPr txBox="1"/>
          <p:nvPr>
            <p:ph type="title"/>
          </p:nvPr>
        </p:nvSpPr>
        <p:spPr>
          <a:xfrm rot="5400000">
            <a:off x="7844694" y="1906588"/>
            <a:ext cx="5527675" cy="2628900"/>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5" name="Google Shape;595;p63"/>
          <p:cNvSpPr txBox="1"/>
          <p:nvPr>
            <p:ph idx="1" type="body"/>
          </p:nvPr>
        </p:nvSpPr>
        <p:spPr>
          <a:xfrm rot="5400000">
            <a:off x="1879009" y="-1163676"/>
            <a:ext cx="5491715" cy="87334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6" name="Google Shape;596;p63"/>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sp>
        <p:nvSpPr>
          <p:cNvPr id="597" name="Google Shape;597;p63"/>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98" name="Google Shape;598;p63"/>
          <p:cNvPicPr preferRelativeResize="0"/>
          <p:nvPr/>
        </p:nvPicPr>
        <p:blipFill rotWithShape="1">
          <a:blip r:embed="rId2">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Layout 4">
    <p:spTree>
      <p:nvGrpSpPr>
        <p:cNvPr id="48" name="Shape 48"/>
        <p:cNvGrpSpPr/>
        <p:nvPr/>
      </p:nvGrpSpPr>
      <p:grpSpPr>
        <a:xfrm>
          <a:off x="0" y="0"/>
          <a:ext cx="0" cy="0"/>
          <a:chOff x="0" y="0"/>
          <a:chExt cx="0" cy="0"/>
        </a:xfrm>
      </p:grpSpPr>
      <p:pic>
        <p:nvPicPr>
          <p:cNvPr id="49" name="Google Shape;49;p25"/>
          <p:cNvPicPr preferRelativeResize="0"/>
          <p:nvPr/>
        </p:nvPicPr>
        <p:blipFill rotWithShape="1">
          <a:blip r:embed="rId2">
            <a:alphaModFix/>
          </a:blip>
          <a:srcRect b="69711" l="44800" r="3877" t="0"/>
          <a:stretch/>
        </p:blipFill>
        <p:spPr>
          <a:xfrm>
            <a:off x="0" y="0"/>
            <a:ext cx="6153149" cy="2077234"/>
          </a:xfrm>
          <a:prstGeom prst="rect">
            <a:avLst/>
          </a:prstGeom>
          <a:noFill/>
          <a:ln>
            <a:noFill/>
          </a:ln>
        </p:spPr>
      </p:pic>
      <p:pic>
        <p:nvPicPr>
          <p:cNvPr id="50" name="Google Shape;50;p25"/>
          <p:cNvPicPr preferRelativeResize="0"/>
          <p:nvPr/>
        </p:nvPicPr>
        <p:blipFill rotWithShape="1">
          <a:blip r:embed="rId3">
            <a:alphaModFix/>
          </a:blip>
          <a:srcRect b="26791" l="39722" r="58386" t="23515"/>
          <a:stretch/>
        </p:blipFill>
        <p:spPr>
          <a:xfrm>
            <a:off x="11944848" y="-9905"/>
            <a:ext cx="247152" cy="6189599"/>
          </a:xfrm>
          <a:custGeom>
            <a:rect b="b" l="l" r="r" t="t"/>
            <a:pathLst>
              <a:path extrusionOk="0" h="6189599" w="3200939">
                <a:moveTo>
                  <a:pt x="0" y="0"/>
                </a:moveTo>
                <a:lnTo>
                  <a:pt x="3200939" y="0"/>
                </a:lnTo>
                <a:lnTo>
                  <a:pt x="3200939" y="6189599"/>
                </a:lnTo>
                <a:lnTo>
                  <a:pt x="0" y="6189599"/>
                </a:lnTo>
                <a:close/>
              </a:path>
            </a:pathLst>
          </a:custGeom>
          <a:noFill/>
          <a:ln>
            <a:noFill/>
          </a:ln>
        </p:spPr>
      </p:pic>
      <p:sp>
        <p:nvSpPr>
          <p:cNvPr id="51" name="Google Shape;51;p25"/>
          <p:cNvSpPr/>
          <p:nvPr>
            <p:ph idx="2" type="pic"/>
          </p:nvPr>
        </p:nvSpPr>
        <p:spPr>
          <a:xfrm>
            <a:off x="6153150" y="-23"/>
            <a:ext cx="5791699" cy="6157911"/>
          </a:xfrm>
          <a:prstGeom prst="rect">
            <a:avLst/>
          </a:prstGeom>
          <a:no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accent5"/>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2" name="Google Shape;52;p25"/>
          <p:cNvSpPr txBox="1"/>
          <p:nvPr>
            <p:ph type="title"/>
          </p:nvPr>
        </p:nvSpPr>
        <p:spPr>
          <a:xfrm>
            <a:off x="0" y="0"/>
            <a:ext cx="6153149" cy="2077234"/>
          </a:xfrm>
          <a:prstGeom prst="rect">
            <a:avLst/>
          </a:prstGeom>
          <a:solidFill>
            <a:schemeClr val="accent3">
              <a:alpha val="89411"/>
            </a:schemeClr>
          </a:solidFill>
          <a:ln>
            <a:noFill/>
          </a:ln>
        </p:spPr>
        <p:txBody>
          <a:bodyPr anchorCtr="0" anchor="ctr" bIns="180000" lIns="252000" spcFirstLastPara="1" rIns="180000" wrap="square" tIns="180000">
            <a:normAutofit/>
          </a:bodyPr>
          <a:lstStyle>
            <a:lvl1pPr lvl="0" algn="l">
              <a:lnSpc>
                <a:spcPct val="90000"/>
              </a:lnSpc>
              <a:spcBef>
                <a:spcPts val="0"/>
              </a:spcBef>
              <a:spcAft>
                <a:spcPts val="0"/>
              </a:spcAft>
              <a:buClr>
                <a:schemeClr val="lt1"/>
              </a:buClr>
              <a:buSzPts val="2400"/>
              <a:buFont typeface="Robot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 type="body"/>
          </p:nvPr>
        </p:nvSpPr>
        <p:spPr>
          <a:xfrm>
            <a:off x="246063" y="2459251"/>
            <a:ext cx="5791699" cy="352562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5"/>
          <p:cNvSpPr/>
          <p:nvPr/>
        </p:nvSpPr>
        <p:spPr>
          <a:xfrm>
            <a:off x="11944849" y="0"/>
            <a:ext cx="247151" cy="6172177"/>
          </a:xfrm>
          <a:prstGeom prst="rect">
            <a:avLst/>
          </a:prstGeom>
          <a:solidFill>
            <a:schemeClr val="accent2">
              <a:alpha val="84313"/>
            </a:schemeClr>
          </a:solid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55" name="Google Shape;55;p25"/>
          <p:cNvCxnSpPr/>
          <p:nvPr/>
        </p:nvCxnSpPr>
        <p:spPr>
          <a:xfrm>
            <a:off x="0" y="6172200"/>
            <a:ext cx="12192000" cy="0"/>
          </a:xfrm>
          <a:prstGeom prst="straightConnector1">
            <a:avLst/>
          </a:prstGeom>
          <a:noFill/>
          <a:ln cap="rnd" cmpd="sng" w="25400">
            <a:solidFill>
              <a:schemeClr val="lt2"/>
            </a:solidFill>
            <a:prstDash val="solid"/>
            <a:round/>
            <a:headEnd len="sm" w="sm" type="none"/>
            <a:tailEnd len="sm" w="sm" type="none"/>
          </a:ln>
        </p:spPr>
      </p:cxnSp>
      <p:cxnSp>
        <p:nvCxnSpPr>
          <p:cNvPr id="56" name="Google Shape;56;p25"/>
          <p:cNvCxnSpPr/>
          <p:nvPr/>
        </p:nvCxnSpPr>
        <p:spPr>
          <a:xfrm>
            <a:off x="255116" y="2282410"/>
            <a:ext cx="540000" cy="0"/>
          </a:xfrm>
          <a:prstGeom prst="straightConnector1">
            <a:avLst/>
          </a:prstGeom>
          <a:noFill/>
          <a:ln cap="rnd" cmpd="sng" w="25400">
            <a:solidFill>
              <a:schemeClr val="accent2"/>
            </a:solidFill>
            <a:prstDash val="solid"/>
            <a:round/>
            <a:headEnd len="sm" w="sm" type="none"/>
            <a:tailEnd len="sm" w="sm" type="none"/>
          </a:ln>
        </p:spPr>
      </p:cxnSp>
      <p:sp>
        <p:nvSpPr>
          <p:cNvPr id="57" name="Google Shape;57;p25"/>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8" name="Google Shape;58;p25"/>
          <p:cNvPicPr preferRelativeResize="0"/>
          <p:nvPr/>
        </p:nvPicPr>
        <p:blipFill rotWithShape="1">
          <a:blip r:embed="rId4">
            <a:alphaModFix/>
          </a:blip>
          <a:srcRect b="9482" l="0" r="0" t="9484"/>
          <a:stretch/>
        </p:blipFill>
        <p:spPr>
          <a:xfrm>
            <a:off x="10944910" y="6172200"/>
            <a:ext cx="1247090" cy="67146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5">
  <p:cSld name="1_Thank You Slide 5">
    <p:spTree>
      <p:nvGrpSpPr>
        <p:cNvPr id="59" name="Shape 59"/>
        <p:cNvGrpSpPr/>
        <p:nvPr/>
      </p:nvGrpSpPr>
      <p:grpSpPr>
        <a:xfrm>
          <a:off x="0" y="0"/>
          <a:ext cx="0" cy="0"/>
          <a:chOff x="0" y="0"/>
          <a:chExt cx="0" cy="0"/>
        </a:xfrm>
      </p:grpSpPr>
      <p:pic>
        <p:nvPicPr>
          <p:cNvPr id="60" name="Google Shape;60;p26"/>
          <p:cNvPicPr preferRelativeResize="0"/>
          <p:nvPr/>
        </p:nvPicPr>
        <p:blipFill rotWithShape="1">
          <a:blip r:embed="rId2">
            <a:alphaModFix/>
          </a:blip>
          <a:srcRect b="1575" l="0" r="0" t="0"/>
          <a:stretch/>
        </p:blipFill>
        <p:spPr>
          <a:xfrm>
            <a:off x="0" y="0"/>
            <a:ext cx="12192000" cy="6858000"/>
          </a:xfrm>
          <a:prstGeom prst="rect">
            <a:avLst/>
          </a:prstGeom>
          <a:noFill/>
          <a:ln>
            <a:noFill/>
          </a:ln>
        </p:spPr>
      </p:pic>
      <p:sp>
        <p:nvSpPr>
          <p:cNvPr id="61" name="Google Shape;61;p26"/>
          <p:cNvSpPr/>
          <p:nvPr/>
        </p:nvSpPr>
        <p:spPr>
          <a:xfrm>
            <a:off x="0" y="0"/>
            <a:ext cx="12192000" cy="6858000"/>
          </a:xfrm>
          <a:prstGeom prst="rect">
            <a:avLst/>
          </a:prstGeom>
          <a:solidFill>
            <a:schemeClr val="accent3">
              <a:alpha val="8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62" name="Google Shape;62;p26"/>
          <p:cNvSpPr/>
          <p:nvPr/>
        </p:nvSpPr>
        <p:spPr>
          <a:xfrm>
            <a:off x="6848475" y="3495675"/>
            <a:ext cx="1933575" cy="1933575"/>
          </a:xfrm>
          <a:custGeom>
            <a:rect b="b" l="l" r="r" t="t"/>
            <a:pathLst>
              <a:path extrusionOk="0" h="1933575" w="1933575">
                <a:moveTo>
                  <a:pt x="1933575" y="1933575"/>
                </a:moveTo>
                <a:cubicBezTo>
                  <a:pt x="865691" y="1933575"/>
                  <a:pt x="0" y="1067884"/>
                  <a:pt x="0" y="0"/>
                </a:cubicBezTo>
              </a:path>
            </a:pathLst>
          </a:custGeom>
          <a:noFill/>
          <a:ln cap="flat" cmpd="sng" w="5111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63" name="Google Shape;63;p26"/>
          <p:cNvSpPr/>
          <p:nvPr/>
        </p:nvSpPr>
        <p:spPr>
          <a:xfrm>
            <a:off x="9791700" y="1000125"/>
            <a:ext cx="723900" cy="723900"/>
          </a:xfrm>
          <a:prstGeom prst="ellipse">
            <a:avLst/>
          </a:prstGeom>
          <a:solidFill>
            <a:schemeClr val="accent2"/>
          </a:solid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cxnSp>
        <p:nvCxnSpPr>
          <p:cNvPr id="64" name="Google Shape;64;p26"/>
          <p:cNvCxnSpPr/>
          <p:nvPr/>
        </p:nvCxnSpPr>
        <p:spPr>
          <a:xfrm>
            <a:off x="11201400" y="0"/>
            <a:ext cx="0" cy="1196975"/>
          </a:xfrm>
          <a:prstGeom prst="straightConnector1">
            <a:avLst/>
          </a:prstGeom>
          <a:noFill/>
          <a:ln cap="rnd" cmpd="sng" w="25400">
            <a:solidFill>
              <a:schemeClr val="lt1"/>
            </a:solidFill>
            <a:prstDash val="solid"/>
            <a:round/>
            <a:headEnd len="sm" w="sm" type="none"/>
            <a:tailEnd len="sm" w="sm" type="none"/>
          </a:ln>
        </p:spPr>
      </p:cxnSp>
      <p:cxnSp>
        <p:nvCxnSpPr>
          <p:cNvPr id="65" name="Google Shape;65;p26"/>
          <p:cNvCxnSpPr/>
          <p:nvPr/>
        </p:nvCxnSpPr>
        <p:spPr>
          <a:xfrm>
            <a:off x="11201400" y="4257675"/>
            <a:ext cx="0" cy="2576497"/>
          </a:xfrm>
          <a:prstGeom prst="straightConnector1">
            <a:avLst/>
          </a:prstGeom>
          <a:noFill/>
          <a:ln cap="rnd" cmpd="sng" w="25400">
            <a:solidFill>
              <a:schemeClr val="lt1"/>
            </a:solidFill>
            <a:prstDash val="solid"/>
            <a:round/>
            <a:headEnd len="sm" w="sm" type="none"/>
            <a:tailEnd len="sm" w="sm" type="none"/>
          </a:ln>
        </p:spPr>
      </p:cxnSp>
      <p:sp>
        <p:nvSpPr>
          <p:cNvPr id="66" name="Google Shape;66;p26"/>
          <p:cNvSpPr/>
          <p:nvPr>
            <p:ph idx="2" type="pic"/>
          </p:nvPr>
        </p:nvSpPr>
        <p:spPr>
          <a:xfrm>
            <a:off x="6848475" y="1562100"/>
            <a:ext cx="3867150" cy="3867150"/>
          </a:xfrm>
          <a:prstGeom prst="ellipse">
            <a:avLst/>
          </a:prstGeom>
          <a:noFill/>
          <a:ln>
            <a:noFill/>
          </a:ln>
        </p:spPr>
        <p:txBody>
          <a:bodyPr anchorCtr="0" anchor="ctr" bIns="936000" lIns="72000" spcFirstLastPara="1" rIns="72000" wrap="square" tIns="72000">
            <a:normAutofit/>
          </a:bodyPr>
          <a:lstStyle>
            <a:lvl1pPr lvl="0" marR="0" rtl="0" algn="ctr">
              <a:lnSpc>
                <a:spcPct val="90000"/>
              </a:lnSpc>
              <a:spcBef>
                <a:spcPts val="1000"/>
              </a:spcBef>
              <a:spcAft>
                <a:spcPts val="0"/>
              </a:spcAft>
              <a:buClr>
                <a:schemeClr val="accent1"/>
              </a:buClr>
              <a:buSzPts val="1600"/>
              <a:buFont typeface="Arial"/>
              <a:buNone/>
              <a:defRPr b="0" i="0" sz="16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7" name="Google Shape;67;p26"/>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68" name="Google Shape;68;p26"/>
          <p:cNvSpPr txBox="1"/>
          <p:nvPr>
            <p:ph idx="1" type="body"/>
          </p:nvPr>
        </p:nvSpPr>
        <p:spPr>
          <a:xfrm>
            <a:off x="669925" y="3587750"/>
            <a:ext cx="5359400" cy="2133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0" i="0" sz="1600">
                <a:solidFill>
                  <a:schemeClr val="lt1"/>
                </a:solidFill>
                <a:latin typeface="Roboto"/>
                <a:ea typeface="Roboto"/>
                <a:cs typeface="Roboto"/>
                <a:sym typeface="Roboto"/>
              </a:defRPr>
            </a:lvl1pPr>
            <a:lvl2pPr indent="-228600" lvl="1" marL="914400" algn="l">
              <a:lnSpc>
                <a:spcPct val="90000"/>
              </a:lnSpc>
              <a:spcBef>
                <a:spcPts val="500"/>
              </a:spcBef>
              <a:spcAft>
                <a:spcPts val="0"/>
              </a:spcAft>
              <a:buSzPts val="1400"/>
              <a:buNone/>
              <a:defRPr>
                <a:solidFill>
                  <a:schemeClr val="lt1"/>
                </a:solidFill>
              </a:defRPr>
            </a:lvl2pPr>
            <a:lvl3pPr indent="-228600" lvl="2" marL="1371600" algn="l">
              <a:lnSpc>
                <a:spcPct val="90000"/>
              </a:lnSpc>
              <a:spcBef>
                <a:spcPts val="500"/>
              </a:spcBef>
              <a:spcAft>
                <a:spcPts val="0"/>
              </a:spcAft>
              <a:buSzPts val="1200"/>
              <a:buNone/>
              <a:defRPr>
                <a:solidFill>
                  <a:schemeClr val="lt1"/>
                </a:solidFill>
              </a:defRPr>
            </a:lvl3pPr>
            <a:lvl4pPr indent="-228600" lvl="3" marL="1828800" algn="l">
              <a:lnSpc>
                <a:spcPct val="90000"/>
              </a:lnSpc>
              <a:spcBef>
                <a:spcPts val="500"/>
              </a:spcBef>
              <a:spcAft>
                <a:spcPts val="0"/>
              </a:spcAft>
              <a:buSzPts val="1000"/>
              <a:buNone/>
              <a:defRPr>
                <a:solidFill>
                  <a:schemeClr val="lt1"/>
                </a:solidFill>
              </a:defRPr>
            </a:lvl4pPr>
            <a:lvl5pPr indent="-228600" lvl="4" marL="2286000" algn="l">
              <a:lnSpc>
                <a:spcPct val="90000"/>
              </a:lnSpc>
              <a:spcBef>
                <a:spcPts val="500"/>
              </a:spcBef>
              <a:spcAft>
                <a:spcPts val="0"/>
              </a:spcAft>
              <a:buSzPts val="8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9" name="Google Shape;69;p26"/>
          <p:cNvPicPr preferRelativeResize="0"/>
          <p:nvPr/>
        </p:nvPicPr>
        <p:blipFill rotWithShape="1">
          <a:blip r:embed="rId3">
            <a:alphaModFix/>
          </a:blip>
          <a:srcRect b="9482" l="0" r="0" t="9484"/>
          <a:stretch/>
        </p:blipFill>
        <p:spPr>
          <a:xfrm>
            <a:off x="10705689" y="6010603"/>
            <a:ext cx="1247090" cy="671464"/>
          </a:xfrm>
          <a:prstGeom prst="rect">
            <a:avLst/>
          </a:prstGeom>
          <a:solidFill>
            <a:schemeClr val="lt1"/>
          </a:solidFill>
          <a:ln>
            <a:noFill/>
          </a:ln>
        </p:spPr>
      </p:pic>
      <p:sp>
        <p:nvSpPr>
          <p:cNvPr id="70" name="Google Shape;70;p26"/>
          <p:cNvSpPr txBox="1"/>
          <p:nvPr/>
        </p:nvSpPr>
        <p:spPr>
          <a:xfrm>
            <a:off x="669925" y="2561646"/>
            <a:ext cx="5359400" cy="810204"/>
          </a:xfrm>
          <a:prstGeom prst="rect">
            <a:avLst/>
          </a:prstGeom>
          <a:noFill/>
          <a:ln>
            <a:noFill/>
          </a:ln>
        </p:spPr>
        <p:txBody>
          <a:bodyPr anchorCtr="0" anchor="t" bIns="72000" lIns="72000" spcFirstLastPara="1" rIns="72000" wrap="square" tIns="72000">
            <a:spAutoFit/>
          </a:bodyPr>
          <a:lstStyle/>
          <a:p>
            <a:pPr indent="0" lvl="0" marL="0" marR="0" rtl="0" algn="l">
              <a:lnSpc>
                <a:spcPct val="90000"/>
              </a:lnSpc>
              <a:spcBef>
                <a:spcPts val="0"/>
              </a:spcBef>
              <a:spcAft>
                <a:spcPts val="0"/>
              </a:spcAft>
              <a:buClr>
                <a:schemeClr val="accent1"/>
              </a:buClr>
              <a:buSzPts val="4800"/>
              <a:buFont typeface="Arial"/>
              <a:buNone/>
            </a:pPr>
            <a:r>
              <a:rPr b="1" i="0" lang="en-US" sz="4800" u="none" cap="none" strike="noStrike">
                <a:solidFill>
                  <a:schemeClr val="accent2"/>
                </a:solidFill>
                <a:latin typeface="Roboto"/>
                <a:ea typeface="Roboto"/>
                <a:cs typeface="Roboto"/>
                <a:sym typeface="Roboto"/>
              </a:rPr>
              <a:t>THANK YOU</a:t>
            </a:r>
            <a:endParaRPr b="0" i="0" sz="1400" u="none" cap="none" strike="noStrike">
              <a:solidFill>
                <a:srgbClr val="000000"/>
              </a:solidFill>
              <a:latin typeface="Arial"/>
              <a:ea typeface="Arial"/>
              <a:cs typeface="Arial"/>
              <a:sym typeface="Arial"/>
            </a:endParaRPr>
          </a:p>
        </p:txBody>
      </p:sp>
      <p:sp>
        <p:nvSpPr>
          <p:cNvPr id="71" name="Google Shape;71;p26"/>
          <p:cNvSpPr txBox="1"/>
          <p:nvPr/>
        </p:nvSpPr>
        <p:spPr>
          <a:xfrm>
            <a:off x="9520873" y="6127559"/>
            <a:ext cx="1164345" cy="360850"/>
          </a:xfrm>
          <a:prstGeom prst="rect">
            <a:avLst/>
          </a:prstGeom>
          <a:noFill/>
          <a:ln>
            <a:noFill/>
          </a:ln>
        </p:spPr>
        <p:txBody>
          <a:bodyPr anchorCtr="0" anchor="t" bIns="72000" lIns="72000" spcFirstLastPara="1" rIns="72000" wrap="square" tIns="72000">
            <a:sp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cap="none" strike="noStrike">
                <a:solidFill>
                  <a:schemeClr val="lt1"/>
                </a:solidFill>
                <a:latin typeface="Roboto Condensed"/>
                <a:ea typeface="Roboto Condensed"/>
                <a:cs typeface="Roboto Condensed"/>
                <a:sym typeface="Roboto Condensed"/>
              </a:rPr>
              <a:t>www.gbif.org</a:t>
            </a:r>
            <a:endParaRPr b="0" i="0" sz="1400" u="none" cap="none" strike="noStrike">
              <a:solidFill>
                <a:schemeClr val="lt1"/>
              </a:solidFill>
              <a:latin typeface="Roboto Condensed"/>
              <a:ea typeface="Roboto Condensed"/>
              <a:cs typeface="Roboto Condensed"/>
              <a:sym typeface="Roboto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Bleed Title Slide">
  <p:cSld name="1_Full Bleed Title Slid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7"/>
          <p:cNvSpPr/>
          <p:nvPr/>
        </p:nvSpPr>
        <p:spPr>
          <a:xfrm>
            <a:off x="0" y="0"/>
            <a:ext cx="12192000" cy="6858000"/>
          </a:xfrm>
          <a:custGeom>
            <a:rect b="b" l="l" r="r" t="t"/>
            <a:pathLst>
              <a:path extrusionOk="0" h="6858000" w="12192000">
                <a:moveTo>
                  <a:pt x="246063" y="280657"/>
                </a:moveTo>
                <a:lnTo>
                  <a:pt x="246063" y="6572816"/>
                </a:lnTo>
                <a:lnTo>
                  <a:pt x="11945935" y="6572816"/>
                </a:lnTo>
                <a:lnTo>
                  <a:pt x="11945935" y="280657"/>
                </a:lnTo>
                <a:close/>
                <a:moveTo>
                  <a:pt x="0" y="0"/>
                </a:moveTo>
                <a:lnTo>
                  <a:pt x="12192000" y="0"/>
                </a:lnTo>
                <a:lnTo>
                  <a:pt x="12192000" y="6858000"/>
                </a:lnTo>
                <a:lnTo>
                  <a:pt x="0" y="6858000"/>
                </a:lnTo>
                <a:close/>
              </a:path>
            </a:pathLst>
          </a:custGeom>
          <a:solidFill>
            <a:schemeClr val="accent5">
              <a:alpha val="9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4" name="Google Shape;74;p27"/>
          <p:cNvSpPr txBox="1"/>
          <p:nvPr>
            <p:ph idx="11" type="ftr"/>
          </p:nvPr>
        </p:nvSpPr>
        <p:spPr>
          <a:xfrm>
            <a:off x="653556" y="5994014"/>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5" name="Google Shape;75;p27"/>
          <p:cNvPicPr preferRelativeResize="0"/>
          <p:nvPr/>
        </p:nvPicPr>
        <p:blipFill rotWithShape="1">
          <a:blip r:embed="rId3">
            <a:alphaModFix/>
          </a:blip>
          <a:srcRect b="26791" l="15832" r="68419" t="25651"/>
          <a:stretch/>
        </p:blipFill>
        <p:spPr>
          <a:xfrm rot="5400000">
            <a:off x="2507759" y="1248665"/>
            <a:ext cx="2201995" cy="6723554"/>
          </a:xfrm>
          <a:custGeom>
            <a:rect b="b" l="l" r="r" t="t"/>
            <a:pathLst>
              <a:path extrusionOk="0" h="5791199" w="1893988">
                <a:moveTo>
                  <a:pt x="0" y="5791199"/>
                </a:moveTo>
                <a:lnTo>
                  <a:pt x="0" y="0"/>
                </a:lnTo>
                <a:lnTo>
                  <a:pt x="1893988" y="0"/>
                </a:lnTo>
                <a:lnTo>
                  <a:pt x="1893988" y="5791199"/>
                </a:lnTo>
                <a:close/>
              </a:path>
            </a:pathLst>
          </a:custGeom>
          <a:noFill/>
          <a:ln>
            <a:noFill/>
          </a:ln>
        </p:spPr>
      </p:pic>
      <p:sp>
        <p:nvSpPr>
          <p:cNvPr id="76" name="Google Shape;76;p27"/>
          <p:cNvSpPr/>
          <p:nvPr/>
        </p:nvSpPr>
        <p:spPr>
          <a:xfrm>
            <a:off x="248024" y="3509444"/>
            <a:ext cx="10545333" cy="2201995"/>
          </a:xfrm>
          <a:prstGeom prst="rect">
            <a:avLst/>
          </a:prstGeom>
          <a:solidFill>
            <a:schemeClr val="accent3">
              <a:alpha val="7725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77" name="Google Shape;77;p27"/>
          <p:cNvSpPr/>
          <p:nvPr/>
        </p:nvSpPr>
        <p:spPr>
          <a:xfrm>
            <a:off x="6970535" y="3509444"/>
            <a:ext cx="3817266" cy="220199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nvGrpSpPr>
          <p:cNvPr id="78" name="Google Shape;78;p27"/>
          <p:cNvGrpSpPr/>
          <p:nvPr/>
        </p:nvGrpSpPr>
        <p:grpSpPr>
          <a:xfrm>
            <a:off x="7382208" y="4301877"/>
            <a:ext cx="2994573" cy="615860"/>
            <a:chOff x="2052687" y="2595562"/>
            <a:chExt cx="8088388" cy="1663447"/>
          </a:xfrm>
        </p:grpSpPr>
        <p:sp>
          <p:nvSpPr>
            <p:cNvPr id="79" name="Google Shape;79;p27"/>
            <p:cNvSpPr/>
            <p:nvPr/>
          </p:nvSpPr>
          <p:spPr>
            <a:xfrm>
              <a:off x="2785109" y="2801206"/>
              <a:ext cx="629793" cy="605504"/>
            </a:xfrm>
            <a:custGeom>
              <a:rect b="b" l="l" r="r" t="t"/>
              <a:pathLst>
                <a:path extrusionOk="0" h="605504" w="629793">
                  <a:moveTo>
                    <a:pt x="0" y="605504"/>
                  </a:moveTo>
                  <a:cubicBezTo>
                    <a:pt x="0" y="280892"/>
                    <a:pt x="158401" y="0"/>
                    <a:pt x="629793" y="0"/>
                  </a:cubicBezTo>
                  <a:cubicBezTo>
                    <a:pt x="629793" y="325279"/>
                    <a:pt x="415861" y="605504"/>
                    <a:pt x="0" y="60550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80" name="Google Shape;80;p27"/>
            <p:cNvSpPr/>
            <p:nvPr/>
          </p:nvSpPr>
          <p:spPr>
            <a:xfrm>
              <a:off x="2052687" y="2595562"/>
              <a:ext cx="1713496" cy="1663447"/>
            </a:xfrm>
            <a:custGeom>
              <a:rect b="b" l="l" r="r" t="t"/>
              <a:pathLst>
                <a:path extrusionOk="0" h="1663447" w="1713496">
                  <a:moveTo>
                    <a:pt x="1487659" y="1663446"/>
                  </a:moveTo>
                  <a:cubicBezTo>
                    <a:pt x="1575956" y="1663446"/>
                    <a:pt x="1643774" y="1650873"/>
                    <a:pt x="1713497" y="1625251"/>
                  </a:cubicBezTo>
                  <a:cubicBezTo>
                    <a:pt x="1713497" y="1368362"/>
                    <a:pt x="1560239" y="1184815"/>
                    <a:pt x="1289539" y="1052513"/>
                  </a:cubicBezTo>
                  <a:cubicBezTo>
                    <a:pt x="1082370" y="948595"/>
                    <a:pt x="827386" y="894874"/>
                    <a:pt x="594881" y="894874"/>
                  </a:cubicBezTo>
                  <a:cubicBezTo>
                    <a:pt x="696989" y="588550"/>
                    <a:pt x="622598" y="208598"/>
                    <a:pt x="523729" y="0"/>
                  </a:cubicBezTo>
                  <a:cubicBezTo>
                    <a:pt x="414191" y="218504"/>
                    <a:pt x="345802" y="593122"/>
                    <a:pt x="450958" y="897922"/>
                  </a:cubicBezTo>
                  <a:cubicBezTo>
                    <a:pt x="244456" y="912971"/>
                    <a:pt x="80626" y="1002983"/>
                    <a:pt x="11379" y="1121664"/>
                  </a:cubicBezTo>
                  <a:cubicBezTo>
                    <a:pt x="6140" y="1130713"/>
                    <a:pt x="-4337" y="1149953"/>
                    <a:pt x="1949" y="1153287"/>
                  </a:cubicBezTo>
                  <a:cubicBezTo>
                    <a:pt x="6902" y="1155954"/>
                    <a:pt x="14903" y="1147858"/>
                    <a:pt x="19856" y="1143381"/>
                  </a:cubicBezTo>
                  <a:cubicBezTo>
                    <a:pt x="94532" y="1074325"/>
                    <a:pt x="193307" y="1040606"/>
                    <a:pt x="288176" y="1040606"/>
                  </a:cubicBezTo>
                  <a:cubicBezTo>
                    <a:pt x="507441" y="1040606"/>
                    <a:pt x="662222" y="1222629"/>
                    <a:pt x="771665" y="1331881"/>
                  </a:cubicBezTo>
                  <a:cubicBezTo>
                    <a:pt x="1006646" y="1566958"/>
                    <a:pt x="1236389" y="1663922"/>
                    <a:pt x="1487659" y="16634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81" name="Google Shape;81;p27"/>
            <p:cNvGrpSpPr/>
            <p:nvPr/>
          </p:nvGrpSpPr>
          <p:grpSpPr>
            <a:xfrm>
              <a:off x="3841812" y="2873977"/>
              <a:ext cx="2337435" cy="928687"/>
              <a:chOff x="3841812" y="2873977"/>
              <a:chExt cx="2337435" cy="928687"/>
            </a:xfrm>
          </p:grpSpPr>
          <p:sp>
            <p:nvSpPr>
              <p:cNvPr id="82" name="Google Shape;82;p27"/>
              <p:cNvSpPr/>
              <p:nvPr/>
            </p:nvSpPr>
            <p:spPr>
              <a:xfrm>
                <a:off x="3841812" y="2873977"/>
                <a:ext cx="612933" cy="928687"/>
              </a:xfrm>
              <a:custGeom>
                <a:rect b="b" l="l" r="r" t="t"/>
                <a:pathLst>
                  <a:path extrusionOk="0" h="928687" w="612933">
                    <a:moveTo>
                      <a:pt x="604361" y="178594"/>
                    </a:moveTo>
                    <a:lnTo>
                      <a:pt x="490061" y="237173"/>
                    </a:lnTo>
                    <a:cubicBezTo>
                      <a:pt x="484346" y="240030"/>
                      <a:pt x="478631" y="244316"/>
                      <a:pt x="472916" y="244316"/>
                    </a:cubicBezTo>
                    <a:cubicBezTo>
                      <a:pt x="468630" y="244316"/>
                      <a:pt x="464344" y="241459"/>
                      <a:pt x="461486" y="234315"/>
                    </a:cubicBezTo>
                    <a:cubicBezTo>
                      <a:pt x="435769" y="172879"/>
                      <a:pt x="398621" y="150019"/>
                      <a:pt x="360045" y="150019"/>
                    </a:cubicBezTo>
                    <a:lnTo>
                      <a:pt x="265748" y="150019"/>
                    </a:lnTo>
                    <a:cubicBezTo>
                      <a:pt x="210026" y="150019"/>
                      <a:pt x="162878" y="197168"/>
                      <a:pt x="162878" y="252889"/>
                    </a:cubicBezTo>
                    <a:lnTo>
                      <a:pt x="162878" y="675799"/>
                    </a:lnTo>
                    <a:cubicBezTo>
                      <a:pt x="162878" y="731520"/>
                      <a:pt x="210026" y="778669"/>
                      <a:pt x="265748" y="778669"/>
                    </a:cubicBezTo>
                    <a:lnTo>
                      <a:pt x="335756" y="778669"/>
                    </a:lnTo>
                    <a:cubicBezTo>
                      <a:pt x="392906" y="778669"/>
                      <a:pt x="437198" y="732949"/>
                      <a:pt x="437198" y="675799"/>
                    </a:cubicBezTo>
                    <a:lnTo>
                      <a:pt x="437198" y="608648"/>
                    </a:lnTo>
                    <a:cubicBezTo>
                      <a:pt x="437198" y="598646"/>
                      <a:pt x="432911" y="594360"/>
                      <a:pt x="422910" y="594360"/>
                    </a:cubicBezTo>
                    <a:lnTo>
                      <a:pt x="288608" y="594360"/>
                    </a:lnTo>
                    <a:cubicBezTo>
                      <a:pt x="278606" y="594360"/>
                      <a:pt x="274320" y="590074"/>
                      <a:pt x="274320" y="580073"/>
                    </a:cubicBezTo>
                    <a:lnTo>
                      <a:pt x="274320" y="458629"/>
                    </a:lnTo>
                    <a:cubicBezTo>
                      <a:pt x="274320" y="448628"/>
                      <a:pt x="278606" y="444341"/>
                      <a:pt x="288608" y="444341"/>
                    </a:cubicBezTo>
                    <a:lnTo>
                      <a:pt x="587216" y="444341"/>
                    </a:lnTo>
                    <a:cubicBezTo>
                      <a:pt x="597218" y="444341"/>
                      <a:pt x="601504" y="448628"/>
                      <a:pt x="601504" y="458629"/>
                    </a:cubicBezTo>
                    <a:lnTo>
                      <a:pt x="601504" y="675799"/>
                    </a:lnTo>
                    <a:cubicBezTo>
                      <a:pt x="601504" y="824389"/>
                      <a:pt x="497205" y="928688"/>
                      <a:pt x="335756" y="928688"/>
                    </a:cubicBezTo>
                    <a:lnTo>
                      <a:pt x="265748" y="928688"/>
                    </a:lnTo>
                    <a:cubicBezTo>
                      <a:pt x="102870" y="928688"/>
                      <a:pt x="0" y="824389"/>
                      <a:pt x="0" y="675799"/>
                    </a:cubicBezTo>
                    <a:lnTo>
                      <a:pt x="0" y="252889"/>
                    </a:lnTo>
                    <a:cubicBezTo>
                      <a:pt x="0" y="104299"/>
                      <a:pt x="102870" y="0"/>
                      <a:pt x="265748" y="0"/>
                    </a:cubicBezTo>
                    <a:lnTo>
                      <a:pt x="360045" y="0"/>
                    </a:lnTo>
                    <a:cubicBezTo>
                      <a:pt x="478631" y="0"/>
                      <a:pt x="542925" y="48578"/>
                      <a:pt x="585788" y="115729"/>
                    </a:cubicBezTo>
                    <a:cubicBezTo>
                      <a:pt x="598646" y="137160"/>
                      <a:pt x="612934" y="160020"/>
                      <a:pt x="612934" y="168593"/>
                    </a:cubicBezTo>
                    <a:cubicBezTo>
                      <a:pt x="612934" y="172879"/>
                      <a:pt x="610076" y="175736"/>
                      <a:pt x="604361" y="1785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83" name="Google Shape;83;p27"/>
              <p:cNvSpPr/>
              <p:nvPr/>
            </p:nvSpPr>
            <p:spPr>
              <a:xfrm>
                <a:off x="4564760" y="2888265"/>
                <a:ext cx="601503" cy="900112"/>
              </a:xfrm>
              <a:custGeom>
                <a:rect b="b" l="l" r="r" t="t"/>
                <a:pathLst>
                  <a:path extrusionOk="0" h="900112" w="601503">
                    <a:moveTo>
                      <a:pt x="335756" y="900113"/>
                    </a:moveTo>
                    <a:lnTo>
                      <a:pt x="14288" y="900113"/>
                    </a:lnTo>
                    <a:cubicBezTo>
                      <a:pt x="4286" y="900113"/>
                      <a:pt x="0" y="895826"/>
                      <a:pt x="0" y="885825"/>
                    </a:cubicBezTo>
                    <a:lnTo>
                      <a:pt x="0" y="14288"/>
                    </a:lnTo>
                    <a:cubicBezTo>
                      <a:pt x="0" y="4286"/>
                      <a:pt x="4286" y="0"/>
                      <a:pt x="14288" y="0"/>
                    </a:cubicBezTo>
                    <a:lnTo>
                      <a:pt x="335756" y="0"/>
                    </a:lnTo>
                    <a:cubicBezTo>
                      <a:pt x="498634" y="0"/>
                      <a:pt x="601504" y="104299"/>
                      <a:pt x="601504" y="265748"/>
                    </a:cubicBezTo>
                    <a:lnTo>
                      <a:pt x="601504" y="280035"/>
                    </a:lnTo>
                    <a:cubicBezTo>
                      <a:pt x="601504" y="332899"/>
                      <a:pt x="567214" y="394335"/>
                      <a:pt x="525780" y="434340"/>
                    </a:cubicBezTo>
                    <a:cubicBezTo>
                      <a:pt x="521494" y="437197"/>
                      <a:pt x="520065" y="441484"/>
                      <a:pt x="520065" y="444341"/>
                    </a:cubicBezTo>
                    <a:cubicBezTo>
                      <a:pt x="520065" y="447199"/>
                      <a:pt x="521494" y="451485"/>
                      <a:pt x="525780" y="454343"/>
                    </a:cubicBezTo>
                    <a:cubicBezTo>
                      <a:pt x="567214" y="494347"/>
                      <a:pt x="601504" y="562928"/>
                      <a:pt x="601504" y="615791"/>
                    </a:cubicBezTo>
                    <a:lnTo>
                      <a:pt x="601504" y="637223"/>
                    </a:lnTo>
                    <a:cubicBezTo>
                      <a:pt x="601504" y="798671"/>
                      <a:pt x="498634" y="900113"/>
                      <a:pt x="335756" y="900113"/>
                    </a:cubicBezTo>
                    <a:close/>
                    <a:moveTo>
                      <a:pt x="438626" y="252889"/>
                    </a:moveTo>
                    <a:cubicBezTo>
                      <a:pt x="438626" y="197168"/>
                      <a:pt x="391478" y="150019"/>
                      <a:pt x="335756" y="150019"/>
                    </a:cubicBezTo>
                    <a:lnTo>
                      <a:pt x="178594" y="150019"/>
                    </a:lnTo>
                    <a:cubicBezTo>
                      <a:pt x="168593" y="150019"/>
                      <a:pt x="164306" y="154305"/>
                      <a:pt x="164306" y="164306"/>
                    </a:cubicBezTo>
                    <a:lnTo>
                      <a:pt x="164306" y="354330"/>
                    </a:lnTo>
                    <a:cubicBezTo>
                      <a:pt x="164306" y="364331"/>
                      <a:pt x="168593" y="368618"/>
                      <a:pt x="178594" y="368618"/>
                    </a:cubicBezTo>
                    <a:lnTo>
                      <a:pt x="335756" y="368618"/>
                    </a:lnTo>
                    <a:cubicBezTo>
                      <a:pt x="391478" y="368618"/>
                      <a:pt x="438626" y="321469"/>
                      <a:pt x="438626" y="265748"/>
                    </a:cubicBezTo>
                    <a:lnTo>
                      <a:pt x="438626" y="252889"/>
                    </a:lnTo>
                    <a:close/>
                    <a:moveTo>
                      <a:pt x="438626" y="620078"/>
                    </a:moveTo>
                    <a:cubicBezTo>
                      <a:pt x="438626" y="562928"/>
                      <a:pt x="392906" y="518636"/>
                      <a:pt x="335756" y="518636"/>
                    </a:cubicBezTo>
                    <a:lnTo>
                      <a:pt x="178594" y="518636"/>
                    </a:lnTo>
                    <a:cubicBezTo>
                      <a:pt x="168593" y="518636"/>
                      <a:pt x="164306" y="522922"/>
                      <a:pt x="164306" y="532924"/>
                    </a:cubicBezTo>
                    <a:lnTo>
                      <a:pt x="164306" y="735806"/>
                    </a:lnTo>
                    <a:cubicBezTo>
                      <a:pt x="164306" y="745808"/>
                      <a:pt x="168593" y="750094"/>
                      <a:pt x="178594" y="750094"/>
                    </a:cubicBezTo>
                    <a:lnTo>
                      <a:pt x="335756" y="750094"/>
                    </a:lnTo>
                    <a:cubicBezTo>
                      <a:pt x="391478" y="750094"/>
                      <a:pt x="438626" y="705803"/>
                      <a:pt x="438626" y="647224"/>
                    </a:cubicBezTo>
                    <a:lnTo>
                      <a:pt x="438626" y="6200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84" name="Google Shape;84;p27"/>
              <p:cNvSpPr/>
              <p:nvPr/>
            </p:nvSpPr>
            <p:spPr>
              <a:xfrm>
                <a:off x="5301995" y="2888265"/>
                <a:ext cx="164306" cy="900112"/>
              </a:xfrm>
              <a:custGeom>
                <a:rect b="b" l="l" r="r" t="t"/>
                <a:pathLst>
                  <a:path extrusionOk="0" h="900112" w="164306">
                    <a:moveTo>
                      <a:pt x="150019" y="900113"/>
                    </a:moveTo>
                    <a:lnTo>
                      <a:pt x="14288" y="900113"/>
                    </a:lnTo>
                    <a:cubicBezTo>
                      <a:pt x="4286" y="900113"/>
                      <a:pt x="0" y="895826"/>
                      <a:pt x="0" y="885825"/>
                    </a:cubicBezTo>
                    <a:lnTo>
                      <a:pt x="0" y="14288"/>
                    </a:lnTo>
                    <a:cubicBezTo>
                      <a:pt x="0" y="4286"/>
                      <a:pt x="4286" y="0"/>
                      <a:pt x="14288" y="0"/>
                    </a:cubicBezTo>
                    <a:lnTo>
                      <a:pt x="150019" y="0"/>
                    </a:lnTo>
                    <a:cubicBezTo>
                      <a:pt x="160020" y="0"/>
                      <a:pt x="164306" y="4286"/>
                      <a:pt x="164306" y="14288"/>
                    </a:cubicBezTo>
                    <a:lnTo>
                      <a:pt x="164306" y="885825"/>
                    </a:lnTo>
                    <a:cubicBezTo>
                      <a:pt x="164306" y="895826"/>
                      <a:pt x="160020" y="900113"/>
                      <a:pt x="150019" y="900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85" name="Google Shape;85;p27"/>
              <p:cNvSpPr/>
              <p:nvPr/>
            </p:nvSpPr>
            <p:spPr>
              <a:xfrm>
                <a:off x="5646324" y="2888265"/>
                <a:ext cx="532923" cy="900112"/>
              </a:xfrm>
              <a:custGeom>
                <a:rect b="b" l="l" r="r" t="t"/>
                <a:pathLst>
                  <a:path extrusionOk="0" h="900112" w="532923">
                    <a:moveTo>
                      <a:pt x="518636" y="150019"/>
                    </a:moveTo>
                    <a:lnTo>
                      <a:pt x="178594" y="150019"/>
                    </a:lnTo>
                    <a:cubicBezTo>
                      <a:pt x="168592" y="150019"/>
                      <a:pt x="164306" y="154305"/>
                      <a:pt x="164306" y="164306"/>
                    </a:cubicBezTo>
                    <a:lnTo>
                      <a:pt x="164306" y="354330"/>
                    </a:lnTo>
                    <a:cubicBezTo>
                      <a:pt x="164306" y="364331"/>
                      <a:pt x="168592" y="368618"/>
                      <a:pt x="178594" y="368618"/>
                    </a:cubicBezTo>
                    <a:lnTo>
                      <a:pt x="457200" y="368618"/>
                    </a:lnTo>
                    <a:cubicBezTo>
                      <a:pt x="467201" y="368618"/>
                      <a:pt x="471488" y="372904"/>
                      <a:pt x="471488" y="382905"/>
                    </a:cubicBezTo>
                    <a:lnTo>
                      <a:pt x="471488" y="504349"/>
                    </a:lnTo>
                    <a:cubicBezTo>
                      <a:pt x="471488" y="514350"/>
                      <a:pt x="467201" y="518636"/>
                      <a:pt x="457200" y="518636"/>
                    </a:cubicBezTo>
                    <a:lnTo>
                      <a:pt x="178594" y="518636"/>
                    </a:lnTo>
                    <a:cubicBezTo>
                      <a:pt x="168592" y="518636"/>
                      <a:pt x="164306" y="522922"/>
                      <a:pt x="164306" y="532924"/>
                    </a:cubicBezTo>
                    <a:lnTo>
                      <a:pt x="164306" y="885825"/>
                    </a:lnTo>
                    <a:cubicBezTo>
                      <a:pt x="164306" y="895826"/>
                      <a:pt x="160020" y="900113"/>
                      <a:pt x="150019" y="900113"/>
                    </a:cubicBezTo>
                    <a:lnTo>
                      <a:pt x="14288" y="900113"/>
                    </a:lnTo>
                    <a:cubicBezTo>
                      <a:pt x="4286" y="900113"/>
                      <a:pt x="0" y="895826"/>
                      <a:pt x="0" y="885825"/>
                    </a:cubicBezTo>
                    <a:lnTo>
                      <a:pt x="0" y="14288"/>
                    </a:lnTo>
                    <a:cubicBezTo>
                      <a:pt x="0" y="4286"/>
                      <a:pt x="4286" y="0"/>
                      <a:pt x="14288" y="0"/>
                    </a:cubicBezTo>
                    <a:lnTo>
                      <a:pt x="518636" y="0"/>
                    </a:lnTo>
                    <a:cubicBezTo>
                      <a:pt x="528638" y="0"/>
                      <a:pt x="532924" y="4286"/>
                      <a:pt x="532924" y="14288"/>
                    </a:cubicBezTo>
                    <a:lnTo>
                      <a:pt x="532924" y="135731"/>
                    </a:lnTo>
                    <a:cubicBezTo>
                      <a:pt x="532924" y="145733"/>
                      <a:pt x="528638" y="150019"/>
                      <a:pt x="518636" y="15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sp>
          <p:nvSpPr>
            <p:cNvPr id="86" name="Google Shape;86;p27"/>
            <p:cNvSpPr/>
            <p:nvPr/>
          </p:nvSpPr>
          <p:spPr>
            <a:xfrm>
              <a:off x="6451663" y="2728721"/>
              <a:ext cx="9525" cy="1193768"/>
            </a:xfrm>
            <a:custGeom>
              <a:rect b="b" l="l" r="r" t="t"/>
              <a:pathLst>
                <a:path extrusionOk="0" h="1193768" w="9525">
                  <a:moveTo>
                    <a:pt x="0" y="0"/>
                  </a:moveTo>
                  <a:lnTo>
                    <a:pt x="0" y="1193768"/>
                  </a:lnTo>
                </a:path>
              </a:pathLst>
            </a:custGeom>
            <a:no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87" name="Google Shape;87;p27"/>
            <p:cNvGrpSpPr/>
            <p:nvPr/>
          </p:nvGrpSpPr>
          <p:grpSpPr>
            <a:xfrm>
              <a:off x="6753795" y="2884550"/>
              <a:ext cx="3387280" cy="1008031"/>
              <a:chOff x="6753795" y="2884550"/>
              <a:chExt cx="3387280" cy="1008031"/>
            </a:xfrm>
          </p:grpSpPr>
          <p:sp>
            <p:nvSpPr>
              <p:cNvPr id="88" name="Google Shape;88;p27"/>
              <p:cNvSpPr/>
              <p:nvPr/>
            </p:nvSpPr>
            <p:spPr>
              <a:xfrm>
                <a:off x="6753795" y="2884550"/>
                <a:ext cx="187724" cy="315753"/>
              </a:xfrm>
              <a:custGeom>
                <a:rect b="b" l="l" r="r" t="t"/>
                <a:pathLst>
                  <a:path extrusionOk="0" h="315753" w="187724">
                    <a:moveTo>
                      <a:pt x="101060" y="315754"/>
                    </a:moveTo>
                    <a:lnTo>
                      <a:pt x="86011" y="315754"/>
                    </a:lnTo>
                    <a:cubicBezTo>
                      <a:pt x="33528" y="315754"/>
                      <a:pt x="0" y="282702"/>
                      <a:pt x="0" y="234601"/>
                    </a:cubicBezTo>
                    <a:lnTo>
                      <a:pt x="0" y="81153"/>
                    </a:lnTo>
                    <a:cubicBezTo>
                      <a:pt x="0" y="33528"/>
                      <a:pt x="33528" y="0"/>
                      <a:pt x="86011" y="0"/>
                    </a:cubicBezTo>
                    <a:lnTo>
                      <a:pt x="109823" y="0"/>
                    </a:lnTo>
                    <a:cubicBezTo>
                      <a:pt x="136493" y="0"/>
                      <a:pt x="154972" y="7810"/>
                      <a:pt x="168116" y="18955"/>
                    </a:cubicBezTo>
                    <a:cubicBezTo>
                      <a:pt x="176403" y="25718"/>
                      <a:pt x="182213" y="34004"/>
                      <a:pt x="187071" y="42767"/>
                    </a:cubicBezTo>
                    <a:cubicBezTo>
                      <a:pt x="188500" y="45720"/>
                      <a:pt x="187547" y="48101"/>
                      <a:pt x="184595" y="49530"/>
                    </a:cubicBezTo>
                    <a:lnTo>
                      <a:pt x="158877" y="62198"/>
                    </a:lnTo>
                    <a:cubicBezTo>
                      <a:pt x="156496" y="63627"/>
                      <a:pt x="154496" y="62674"/>
                      <a:pt x="153067" y="60293"/>
                    </a:cubicBezTo>
                    <a:cubicBezTo>
                      <a:pt x="142875" y="42767"/>
                      <a:pt x="125825" y="33623"/>
                      <a:pt x="109823" y="33623"/>
                    </a:cubicBezTo>
                    <a:lnTo>
                      <a:pt x="86011" y="33623"/>
                    </a:lnTo>
                    <a:cubicBezTo>
                      <a:pt x="59817" y="33623"/>
                      <a:pt x="38386" y="54483"/>
                      <a:pt x="38386" y="81248"/>
                    </a:cubicBezTo>
                    <a:lnTo>
                      <a:pt x="38386" y="234696"/>
                    </a:lnTo>
                    <a:cubicBezTo>
                      <a:pt x="38386" y="260414"/>
                      <a:pt x="59246" y="282321"/>
                      <a:pt x="86011" y="282321"/>
                    </a:cubicBezTo>
                    <a:lnTo>
                      <a:pt x="101060" y="282321"/>
                    </a:lnTo>
                    <a:cubicBezTo>
                      <a:pt x="126778" y="282321"/>
                      <a:pt x="148685" y="260985"/>
                      <a:pt x="148685" y="234696"/>
                    </a:cubicBezTo>
                    <a:lnTo>
                      <a:pt x="148685" y="199263"/>
                    </a:lnTo>
                    <a:cubicBezTo>
                      <a:pt x="148685" y="195834"/>
                      <a:pt x="147256" y="194405"/>
                      <a:pt x="143828" y="194405"/>
                    </a:cubicBezTo>
                    <a:lnTo>
                      <a:pt x="94297" y="194405"/>
                    </a:lnTo>
                    <a:cubicBezTo>
                      <a:pt x="90869" y="194405"/>
                      <a:pt x="89440" y="192976"/>
                      <a:pt x="89440" y="189548"/>
                    </a:cubicBezTo>
                    <a:lnTo>
                      <a:pt x="89440" y="165735"/>
                    </a:lnTo>
                    <a:cubicBezTo>
                      <a:pt x="89440" y="162306"/>
                      <a:pt x="90869" y="160877"/>
                      <a:pt x="94297" y="160877"/>
                    </a:cubicBezTo>
                    <a:lnTo>
                      <a:pt x="182213" y="160877"/>
                    </a:lnTo>
                    <a:cubicBezTo>
                      <a:pt x="185642" y="160877"/>
                      <a:pt x="187071" y="162306"/>
                      <a:pt x="187071" y="165735"/>
                    </a:cubicBezTo>
                    <a:lnTo>
                      <a:pt x="187071" y="234696"/>
                    </a:lnTo>
                    <a:cubicBezTo>
                      <a:pt x="187071" y="282226"/>
                      <a:pt x="153543" y="315754"/>
                      <a:pt x="101060" y="315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89" name="Google Shape;89;p27"/>
              <p:cNvSpPr/>
              <p:nvPr/>
            </p:nvSpPr>
            <p:spPr>
              <a:xfrm>
                <a:off x="7001541" y="2889408"/>
                <a:ext cx="38385" cy="306038"/>
              </a:xfrm>
              <a:custGeom>
                <a:rect b="b" l="l" r="r" t="t"/>
                <a:pathLst>
                  <a:path extrusionOk="0" h="306038" w="38385">
                    <a:moveTo>
                      <a:pt x="33528" y="306038"/>
                    </a:moveTo>
                    <a:lnTo>
                      <a:pt x="4858" y="306038"/>
                    </a:lnTo>
                    <a:cubicBezTo>
                      <a:pt x="1428" y="306038"/>
                      <a:pt x="0" y="304610"/>
                      <a:pt x="0" y="301181"/>
                    </a:cubicBezTo>
                    <a:lnTo>
                      <a:pt x="0" y="4858"/>
                    </a:lnTo>
                    <a:cubicBezTo>
                      <a:pt x="0" y="1429"/>
                      <a:pt x="1428" y="0"/>
                      <a:pt x="4858" y="0"/>
                    </a:cubicBezTo>
                    <a:lnTo>
                      <a:pt x="33528" y="0"/>
                    </a:lnTo>
                    <a:cubicBezTo>
                      <a:pt x="36957" y="0"/>
                      <a:pt x="38385" y="1429"/>
                      <a:pt x="38385" y="4858"/>
                    </a:cubicBezTo>
                    <a:lnTo>
                      <a:pt x="38385" y="301181"/>
                    </a:lnTo>
                    <a:cubicBezTo>
                      <a:pt x="38385"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0" name="Google Shape;90;p27"/>
              <p:cNvSpPr/>
              <p:nvPr/>
            </p:nvSpPr>
            <p:spPr>
              <a:xfrm>
                <a:off x="7096695" y="297399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3"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2"/>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1" name="Google Shape;91;p27"/>
              <p:cNvSpPr/>
              <p:nvPr/>
            </p:nvSpPr>
            <p:spPr>
              <a:xfrm>
                <a:off x="7325582" y="2889408"/>
                <a:ext cx="172497" cy="306133"/>
              </a:xfrm>
              <a:custGeom>
                <a:rect b="b" l="l" r="r" t="t"/>
                <a:pathLst>
                  <a:path extrusionOk="0" h="306133" w="172497">
                    <a:moveTo>
                      <a:pt x="86010" y="306038"/>
                    </a:moveTo>
                    <a:cubicBezTo>
                      <a:pt x="73914" y="306038"/>
                      <a:pt x="55912" y="299752"/>
                      <a:pt x="41814" y="284702"/>
                    </a:cubicBezTo>
                    <a:cubicBezTo>
                      <a:pt x="37909" y="280797"/>
                      <a:pt x="33528" y="282321"/>
                      <a:pt x="33528" y="288131"/>
                    </a:cubicBezTo>
                    <a:lnTo>
                      <a:pt x="33528" y="301276"/>
                    </a:lnTo>
                    <a:cubicBezTo>
                      <a:pt x="33528" y="304705"/>
                      <a:pt x="32099" y="306134"/>
                      <a:pt x="28670" y="306134"/>
                    </a:cubicBezTo>
                    <a:lnTo>
                      <a:pt x="4857" y="306134"/>
                    </a:lnTo>
                    <a:cubicBezTo>
                      <a:pt x="1428" y="306134"/>
                      <a:pt x="0" y="304705"/>
                      <a:pt x="0" y="301276"/>
                    </a:cubicBezTo>
                    <a:lnTo>
                      <a:pt x="0" y="4858"/>
                    </a:lnTo>
                    <a:cubicBezTo>
                      <a:pt x="0" y="1429"/>
                      <a:pt x="1428" y="0"/>
                      <a:pt x="4857" y="0"/>
                    </a:cubicBezTo>
                    <a:lnTo>
                      <a:pt x="33528" y="0"/>
                    </a:lnTo>
                    <a:cubicBezTo>
                      <a:pt x="36956" y="0"/>
                      <a:pt x="38385" y="1429"/>
                      <a:pt x="38385" y="4858"/>
                    </a:cubicBezTo>
                    <a:lnTo>
                      <a:pt x="38385" y="106394"/>
                    </a:lnTo>
                    <a:cubicBezTo>
                      <a:pt x="38385" y="111728"/>
                      <a:pt x="43243" y="113729"/>
                      <a:pt x="46672" y="109823"/>
                    </a:cubicBezTo>
                    <a:cubicBezTo>
                      <a:pt x="59817" y="95250"/>
                      <a:pt x="76771" y="89440"/>
                      <a:pt x="90868" y="89440"/>
                    </a:cubicBezTo>
                    <a:cubicBezTo>
                      <a:pt x="136017" y="89440"/>
                      <a:pt x="172498" y="122491"/>
                      <a:pt x="172498" y="170116"/>
                    </a:cubicBezTo>
                    <a:lnTo>
                      <a:pt x="172498" y="224981"/>
                    </a:lnTo>
                    <a:cubicBezTo>
                      <a:pt x="172402" y="272510"/>
                      <a:pt x="138398" y="306038"/>
                      <a:pt x="86010" y="306038"/>
                    </a:cubicBezTo>
                    <a:close/>
                    <a:moveTo>
                      <a:pt x="134016" y="170021"/>
                    </a:moveTo>
                    <a:cubicBezTo>
                      <a:pt x="134016" y="144304"/>
                      <a:pt x="112204" y="122396"/>
                      <a:pt x="85915" y="122396"/>
                    </a:cubicBezTo>
                    <a:cubicBezTo>
                      <a:pt x="59626" y="122396"/>
                      <a:pt x="38290" y="143732"/>
                      <a:pt x="38290" y="170021"/>
                    </a:cubicBezTo>
                    <a:lnTo>
                      <a:pt x="38290" y="224885"/>
                    </a:lnTo>
                    <a:cubicBezTo>
                      <a:pt x="38290" y="250603"/>
                      <a:pt x="59626" y="272510"/>
                      <a:pt x="85915" y="272510"/>
                    </a:cubicBezTo>
                    <a:cubicBezTo>
                      <a:pt x="111633" y="272510"/>
                      <a:pt x="134016" y="251174"/>
                      <a:pt x="134016" y="224885"/>
                    </a:cubicBezTo>
                    <a:lnTo>
                      <a:pt x="134016"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2" name="Google Shape;92;p27"/>
              <p:cNvSpPr/>
              <p:nvPr/>
            </p:nvSpPr>
            <p:spPr>
              <a:xfrm>
                <a:off x="7543132" y="297427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2"/>
                      <a:pt x="124396" y="198787"/>
                    </a:cubicBezTo>
                    <a:cubicBezTo>
                      <a:pt x="110300" y="212884"/>
                      <a:pt x="93345" y="221171"/>
                      <a:pt x="82105" y="221171"/>
                    </a:cubicBezTo>
                    <a:lnTo>
                      <a:pt x="63151" y="221171"/>
                    </a:lnTo>
                    <a:cubicBezTo>
                      <a:pt x="28194" y="221171"/>
                      <a:pt x="0" y="197834"/>
                      <a:pt x="0" y="162401"/>
                    </a:cubicBezTo>
                    <a:lnTo>
                      <a:pt x="0" y="159449"/>
                    </a:lnTo>
                    <a:cubicBezTo>
                      <a:pt x="0" y="124016"/>
                      <a:pt x="28194" y="101156"/>
                      <a:pt x="63151" y="101156"/>
                    </a:cubicBezTo>
                    <a:lnTo>
                      <a:pt x="122873" y="101156"/>
                    </a:lnTo>
                    <a:cubicBezTo>
                      <a:pt x="126302" y="101156"/>
                      <a:pt x="127731" y="99727"/>
                      <a:pt x="127731" y="96298"/>
                    </a:cubicBezTo>
                    <a:lnTo>
                      <a:pt x="127731" y="79820"/>
                    </a:lnTo>
                    <a:cubicBezTo>
                      <a:pt x="127731" y="53626"/>
                      <a:pt x="106394" y="33147"/>
                      <a:pt x="79629" y="33147"/>
                    </a:cubicBezTo>
                    <a:cubicBezTo>
                      <a:pt x="63627" y="33147"/>
                      <a:pt x="47530" y="41434"/>
                      <a:pt x="36862" y="59817"/>
                    </a:cubicBezTo>
                    <a:cubicBezTo>
                      <a:pt x="35433" y="62198"/>
                      <a:pt x="32957" y="63246"/>
                      <a:pt x="30099" y="61722"/>
                    </a:cubicBezTo>
                    <a:lnTo>
                      <a:pt x="5334" y="48578"/>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7"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3" name="Google Shape;93;p27"/>
              <p:cNvSpPr/>
              <p:nvPr/>
            </p:nvSpPr>
            <p:spPr>
              <a:xfrm>
                <a:off x="7770970" y="2889408"/>
                <a:ext cx="38386" cy="306038"/>
              </a:xfrm>
              <a:custGeom>
                <a:rect b="b" l="l" r="r" t="t"/>
                <a:pathLst>
                  <a:path extrusionOk="0" h="306038" w="38386">
                    <a:moveTo>
                      <a:pt x="33528" y="306038"/>
                    </a:moveTo>
                    <a:lnTo>
                      <a:pt x="4858" y="306038"/>
                    </a:lnTo>
                    <a:cubicBezTo>
                      <a:pt x="1429" y="306038"/>
                      <a:pt x="0" y="304610"/>
                      <a:pt x="0" y="301181"/>
                    </a:cubicBezTo>
                    <a:lnTo>
                      <a:pt x="0" y="4858"/>
                    </a:lnTo>
                    <a:cubicBezTo>
                      <a:pt x="0" y="1429"/>
                      <a:pt x="1429" y="0"/>
                      <a:pt x="4858" y="0"/>
                    </a:cubicBezTo>
                    <a:lnTo>
                      <a:pt x="33528" y="0"/>
                    </a:lnTo>
                    <a:cubicBezTo>
                      <a:pt x="36957" y="0"/>
                      <a:pt x="38386" y="1429"/>
                      <a:pt x="38386" y="4858"/>
                    </a:cubicBezTo>
                    <a:lnTo>
                      <a:pt x="38386" y="301181"/>
                    </a:lnTo>
                    <a:cubicBezTo>
                      <a:pt x="38386"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4" name="Google Shape;94;p27"/>
              <p:cNvSpPr/>
              <p:nvPr/>
            </p:nvSpPr>
            <p:spPr>
              <a:xfrm>
                <a:off x="7963375" y="2889408"/>
                <a:ext cx="186595" cy="306038"/>
              </a:xfrm>
              <a:custGeom>
                <a:rect b="b" l="l" r="r" t="t"/>
                <a:pathLst>
                  <a:path extrusionOk="0" h="306038" w="186595">
                    <a:moveTo>
                      <a:pt x="100584" y="306038"/>
                    </a:moveTo>
                    <a:lnTo>
                      <a:pt x="4858" y="306038"/>
                    </a:lnTo>
                    <a:cubicBezTo>
                      <a:pt x="1429" y="306038"/>
                      <a:pt x="0" y="304610"/>
                      <a:pt x="0" y="301181"/>
                    </a:cubicBezTo>
                    <a:lnTo>
                      <a:pt x="0" y="4858"/>
                    </a:lnTo>
                    <a:cubicBezTo>
                      <a:pt x="0" y="1429"/>
                      <a:pt x="1429" y="0"/>
                      <a:pt x="4858" y="0"/>
                    </a:cubicBezTo>
                    <a:lnTo>
                      <a:pt x="100584" y="0"/>
                    </a:lnTo>
                    <a:cubicBezTo>
                      <a:pt x="153067" y="0"/>
                      <a:pt x="186595" y="33528"/>
                      <a:pt x="186595" y="86011"/>
                    </a:cubicBezTo>
                    <a:lnTo>
                      <a:pt x="186595" y="90868"/>
                    </a:lnTo>
                    <a:cubicBezTo>
                      <a:pt x="186595" y="109823"/>
                      <a:pt x="171545" y="136017"/>
                      <a:pt x="153543" y="146685"/>
                    </a:cubicBezTo>
                    <a:cubicBezTo>
                      <a:pt x="149162" y="149161"/>
                      <a:pt x="149162" y="152495"/>
                      <a:pt x="153067" y="154972"/>
                    </a:cubicBezTo>
                    <a:cubicBezTo>
                      <a:pt x="169545" y="165163"/>
                      <a:pt x="186595" y="189452"/>
                      <a:pt x="186595" y="213265"/>
                    </a:cubicBezTo>
                    <a:lnTo>
                      <a:pt x="186595" y="220599"/>
                    </a:lnTo>
                    <a:cubicBezTo>
                      <a:pt x="186500" y="272986"/>
                      <a:pt x="152971" y="306038"/>
                      <a:pt x="100584" y="306038"/>
                    </a:cubicBezTo>
                    <a:close/>
                    <a:moveTo>
                      <a:pt x="148685" y="81153"/>
                    </a:moveTo>
                    <a:cubicBezTo>
                      <a:pt x="148685" y="55435"/>
                      <a:pt x="127349" y="33528"/>
                      <a:pt x="100584" y="33528"/>
                    </a:cubicBezTo>
                    <a:lnTo>
                      <a:pt x="42767" y="33528"/>
                    </a:lnTo>
                    <a:cubicBezTo>
                      <a:pt x="39338" y="33528"/>
                      <a:pt x="37910" y="34957"/>
                      <a:pt x="37910" y="38386"/>
                    </a:cubicBezTo>
                    <a:lnTo>
                      <a:pt x="37910" y="129254"/>
                    </a:lnTo>
                    <a:cubicBezTo>
                      <a:pt x="37910" y="132683"/>
                      <a:pt x="39338" y="134112"/>
                      <a:pt x="42767" y="134112"/>
                    </a:cubicBezTo>
                    <a:lnTo>
                      <a:pt x="100584" y="134112"/>
                    </a:lnTo>
                    <a:cubicBezTo>
                      <a:pt x="126778" y="134112"/>
                      <a:pt x="148685" y="112776"/>
                      <a:pt x="148685" y="86011"/>
                    </a:cubicBezTo>
                    <a:lnTo>
                      <a:pt x="148685" y="81153"/>
                    </a:lnTo>
                    <a:close/>
                    <a:moveTo>
                      <a:pt x="148685" y="214693"/>
                    </a:moveTo>
                    <a:cubicBezTo>
                      <a:pt x="148685" y="188976"/>
                      <a:pt x="127349" y="167545"/>
                      <a:pt x="100584" y="167545"/>
                    </a:cubicBezTo>
                    <a:lnTo>
                      <a:pt x="42767" y="167545"/>
                    </a:lnTo>
                    <a:cubicBezTo>
                      <a:pt x="39338" y="167545"/>
                      <a:pt x="37910" y="168974"/>
                      <a:pt x="37910" y="172403"/>
                    </a:cubicBezTo>
                    <a:lnTo>
                      <a:pt x="37910" y="267557"/>
                    </a:lnTo>
                    <a:cubicBezTo>
                      <a:pt x="37910" y="270986"/>
                      <a:pt x="39338" y="272415"/>
                      <a:pt x="42767" y="272415"/>
                    </a:cubicBezTo>
                    <a:lnTo>
                      <a:pt x="100584" y="272415"/>
                    </a:lnTo>
                    <a:cubicBezTo>
                      <a:pt x="126778" y="272415"/>
                      <a:pt x="148685" y="251555"/>
                      <a:pt x="148685" y="224790"/>
                    </a:cubicBezTo>
                    <a:lnTo>
                      <a:pt x="148685" y="2146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5" name="Google Shape;95;p27"/>
              <p:cNvSpPr/>
              <p:nvPr/>
            </p:nvSpPr>
            <p:spPr>
              <a:xfrm>
                <a:off x="8201882" y="2884550"/>
                <a:ext cx="48101" cy="310895"/>
              </a:xfrm>
              <a:custGeom>
                <a:rect b="b" l="l" r="r" t="t"/>
                <a:pathLst>
                  <a:path extrusionOk="0" h="310895" w="48101">
                    <a:moveTo>
                      <a:pt x="23813" y="48101"/>
                    </a:moveTo>
                    <a:cubicBezTo>
                      <a:pt x="10191"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5" y="310896"/>
                    </a:lnTo>
                    <a:cubicBezTo>
                      <a:pt x="6286" y="310896"/>
                      <a:pt x="4857" y="309467"/>
                      <a:pt x="4857" y="306038"/>
                    </a:cubicBezTo>
                    <a:lnTo>
                      <a:pt x="4857" y="99155"/>
                    </a:lnTo>
                    <a:cubicBezTo>
                      <a:pt x="4857" y="95726"/>
                      <a:pt x="6286" y="94298"/>
                      <a:pt x="9715" y="94298"/>
                    </a:cubicBezTo>
                    <a:lnTo>
                      <a:pt x="38385" y="94298"/>
                    </a:lnTo>
                    <a:cubicBezTo>
                      <a:pt x="41814" y="94298"/>
                      <a:pt x="43243" y="95726"/>
                      <a:pt x="43243" y="99155"/>
                    </a:cubicBezTo>
                    <a:lnTo>
                      <a:pt x="43243" y="306038"/>
                    </a:lnTo>
                    <a:cubicBezTo>
                      <a:pt x="43243" y="309467"/>
                      <a:pt x="41814"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6" name="Google Shape;96;p27"/>
              <p:cNvSpPr/>
              <p:nvPr/>
            </p:nvSpPr>
            <p:spPr>
              <a:xfrm>
                <a:off x="8301894" y="2973990"/>
                <a:ext cx="172021" cy="226314"/>
              </a:xfrm>
              <a:custGeom>
                <a:rect b="b" l="l" r="r" t="t"/>
                <a:pathLst>
                  <a:path extrusionOk="0" h="226314" w="172021">
                    <a:moveTo>
                      <a:pt x="86010" y="226314"/>
                    </a:moveTo>
                    <a:cubicBezTo>
                      <a:pt x="34480" y="226314"/>
                      <a:pt x="0" y="192310"/>
                      <a:pt x="0" y="145733"/>
                    </a:cubicBezTo>
                    <a:lnTo>
                      <a:pt x="0" y="80677"/>
                    </a:lnTo>
                    <a:cubicBezTo>
                      <a:pt x="0" y="34576"/>
                      <a:pt x="33528" y="0"/>
                      <a:pt x="86010" y="0"/>
                    </a:cubicBezTo>
                    <a:cubicBezTo>
                      <a:pt x="137541" y="0"/>
                      <a:pt x="172021" y="34004"/>
                      <a:pt x="172021" y="80677"/>
                    </a:cubicBezTo>
                    <a:lnTo>
                      <a:pt x="172021" y="145733"/>
                    </a:lnTo>
                    <a:cubicBezTo>
                      <a:pt x="172021" y="191834"/>
                      <a:pt x="138493" y="226314"/>
                      <a:pt x="86010" y="226314"/>
                    </a:cubicBezTo>
                    <a:close/>
                    <a:moveTo>
                      <a:pt x="133635" y="78200"/>
                    </a:moveTo>
                    <a:cubicBezTo>
                      <a:pt x="133635" y="53435"/>
                      <a:pt x="113729" y="33052"/>
                      <a:pt x="86010" y="33052"/>
                    </a:cubicBezTo>
                    <a:cubicBezTo>
                      <a:pt x="55912" y="33052"/>
                      <a:pt x="38385" y="54388"/>
                      <a:pt x="38385" y="80677"/>
                    </a:cubicBezTo>
                    <a:lnTo>
                      <a:pt x="38385" y="148209"/>
                    </a:lnTo>
                    <a:cubicBezTo>
                      <a:pt x="38385" y="172974"/>
                      <a:pt x="58293" y="193358"/>
                      <a:pt x="86010" y="193358"/>
                    </a:cubicBezTo>
                    <a:cubicBezTo>
                      <a:pt x="116110" y="193358"/>
                      <a:pt x="133635" y="172022"/>
                      <a:pt x="133635" y="145733"/>
                    </a:cubicBezTo>
                    <a:lnTo>
                      <a:pt x="133635"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7" name="Google Shape;97;p27"/>
              <p:cNvSpPr/>
              <p:nvPr/>
            </p:nvSpPr>
            <p:spPr>
              <a:xfrm>
                <a:off x="8523350" y="2889408"/>
                <a:ext cx="172021" cy="306038"/>
              </a:xfrm>
              <a:custGeom>
                <a:rect b="b" l="l" r="r" t="t"/>
                <a:pathLst>
                  <a:path extrusionOk="0" h="306038" w="172021">
                    <a:moveTo>
                      <a:pt x="167164" y="306038"/>
                    </a:moveTo>
                    <a:lnTo>
                      <a:pt x="143827" y="306038"/>
                    </a:lnTo>
                    <a:cubicBezTo>
                      <a:pt x="140398" y="306038"/>
                      <a:pt x="138969" y="304610"/>
                      <a:pt x="138969" y="301181"/>
                    </a:cubicBezTo>
                    <a:lnTo>
                      <a:pt x="138969" y="287560"/>
                    </a:lnTo>
                    <a:cubicBezTo>
                      <a:pt x="138969" y="282226"/>
                      <a:pt x="134112" y="280321"/>
                      <a:pt x="130207" y="284131"/>
                    </a:cubicBezTo>
                    <a:cubicBezTo>
                      <a:pt x="115633" y="299657"/>
                      <a:pt x="98107" y="305943"/>
                      <a:pt x="86010" y="305943"/>
                    </a:cubicBezTo>
                    <a:cubicBezTo>
                      <a:pt x="33528" y="305943"/>
                      <a:pt x="0" y="272415"/>
                      <a:pt x="0" y="224790"/>
                    </a:cubicBezTo>
                    <a:lnTo>
                      <a:pt x="0" y="170021"/>
                    </a:lnTo>
                    <a:cubicBezTo>
                      <a:pt x="0" y="122396"/>
                      <a:pt x="35433" y="89344"/>
                      <a:pt x="81153" y="89344"/>
                    </a:cubicBezTo>
                    <a:cubicBezTo>
                      <a:pt x="95726" y="89344"/>
                      <a:pt x="112680" y="95155"/>
                      <a:pt x="125349" y="110204"/>
                    </a:cubicBezTo>
                    <a:cubicBezTo>
                      <a:pt x="128778" y="114586"/>
                      <a:pt x="133635" y="112585"/>
                      <a:pt x="133635" y="106775"/>
                    </a:cubicBezTo>
                    <a:lnTo>
                      <a:pt x="133635" y="4858"/>
                    </a:lnTo>
                    <a:cubicBezTo>
                      <a:pt x="133635" y="1429"/>
                      <a:pt x="135064" y="0"/>
                      <a:pt x="138493" y="0"/>
                    </a:cubicBezTo>
                    <a:lnTo>
                      <a:pt x="167164" y="0"/>
                    </a:lnTo>
                    <a:cubicBezTo>
                      <a:pt x="170593" y="0"/>
                      <a:pt x="172021" y="1429"/>
                      <a:pt x="172021" y="4858"/>
                    </a:cubicBezTo>
                    <a:lnTo>
                      <a:pt x="172021" y="301181"/>
                    </a:lnTo>
                    <a:cubicBezTo>
                      <a:pt x="172021" y="304610"/>
                      <a:pt x="170593" y="306038"/>
                      <a:pt x="167164" y="306038"/>
                    </a:cubicBezTo>
                    <a:close/>
                    <a:moveTo>
                      <a:pt x="133731" y="170021"/>
                    </a:moveTo>
                    <a:cubicBezTo>
                      <a:pt x="133731" y="144304"/>
                      <a:pt x="112395" y="122396"/>
                      <a:pt x="86106" y="122396"/>
                    </a:cubicBezTo>
                    <a:cubicBezTo>
                      <a:pt x="59817" y="122396"/>
                      <a:pt x="38481" y="143732"/>
                      <a:pt x="38481" y="170021"/>
                    </a:cubicBezTo>
                    <a:lnTo>
                      <a:pt x="38481" y="224885"/>
                    </a:lnTo>
                    <a:cubicBezTo>
                      <a:pt x="38481" y="250603"/>
                      <a:pt x="59817" y="272510"/>
                      <a:pt x="86106" y="272510"/>
                    </a:cubicBezTo>
                    <a:cubicBezTo>
                      <a:pt x="111823" y="272510"/>
                      <a:pt x="133731" y="251174"/>
                      <a:pt x="133731" y="224885"/>
                    </a:cubicBezTo>
                    <a:lnTo>
                      <a:pt x="133731"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8" name="Google Shape;98;p27"/>
              <p:cNvSpPr/>
              <p:nvPr/>
            </p:nvSpPr>
            <p:spPr>
              <a:xfrm>
                <a:off x="8754712"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338"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99" name="Google Shape;99;p27"/>
              <p:cNvSpPr/>
              <p:nvPr/>
            </p:nvSpPr>
            <p:spPr>
              <a:xfrm>
                <a:off x="8832176" y="2978943"/>
                <a:ext cx="201021" cy="216598"/>
              </a:xfrm>
              <a:custGeom>
                <a:rect b="b" l="l" r="r" t="t"/>
                <a:pathLst>
                  <a:path extrusionOk="0" h="216598" w="201021">
                    <a:moveTo>
                      <a:pt x="116847" y="213646"/>
                    </a:moveTo>
                    <a:cubicBezTo>
                      <a:pt x="115894" y="215551"/>
                      <a:pt x="114465" y="216599"/>
                      <a:pt x="112465" y="216599"/>
                    </a:cubicBezTo>
                    <a:lnTo>
                      <a:pt x="89128" y="216599"/>
                    </a:lnTo>
                    <a:cubicBezTo>
                      <a:pt x="87223" y="216599"/>
                      <a:pt x="85700" y="215646"/>
                      <a:pt x="84747" y="213646"/>
                    </a:cubicBezTo>
                    <a:lnTo>
                      <a:pt x="737" y="6763"/>
                    </a:lnTo>
                    <a:cubicBezTo>
                      <a:pt x="-1168" y="2381"/>
                      <a:pt x="737" y="0"/>
                      <a:pt x="5118" y="0"/>
                    </a:cubicBezTo>
                    <a:lnTo>
                      <a:pt x="35217" y="0"/>
                    </a:lnTo>
                    <a:cubicBezTo>
                      <a:pt x="37122" y="0"/>
                      <a:pt x="38646" y="952"/>
                      <a:pt x="39598" y="2953"/>
                    </a:cubicBezTo>
                    <a:lnTo>
                      <a:pt x="94462" y="141827"/>
                    </a:lnTo>
                    <a:cubicBezTo>
                      <a:pt x="95415" y="144209"/>
                      <a:pt x="99320" y="156400"/>
                      <a:pt x="99796" y="160782"/>
                    </a:cubicBezTo>
                    <a:lnTo>
                      <a:pt x="101702" y="160782"/>
                    </a:lnTo>
                    <a:cubicBezTo>
                      <a:pt x="102178" y="156400"/>
                      <a:pt x="106083" y="144304"/>
                      <a:pt x="107036" y="141827"/>
                    </a:cubicBezTo>
                    <a:lnTo>
                      <a:pt x="161423" y="2953"/>
                    </a:lnTo>
                    <a:cubicBezTo>
                      <a:pt x="162376" y="1048"/>
                      <a:pt x="163805" y="0"/>
                      <a:pt x="165805" y="0"/>
                    </a:cubicBezTo>
                    <a:lnTo>
                      <a:pt x="195904" y="0"/>
                    </a:lnTo>
                    <a:cubicBezTo>
                      <a:pt x="200285" y="0"/>
                      <a:pt x="202190" y="2381"/>
                      <a:pt x="200285" y="6763"/>
                    </a:cubicBezTo>
                    <a:lnTo>
                      <a:pt x="116847" y="213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0" name="Google Shape;100;p27"/>
              <p:cNvSpPr/>
              <p:nvPr/>
            </p:nvSpPr>
            <p:spPr>
              <a:xfrm>
                <a:off x="9060274" y="2973895"/>
                <a:ext cx="172021" cy="226409"/>
              </a:xfrm>
              <a:custGeom>
                <a:rect b="b" l="l" r="r" t="t"/>
                <a:pathLst>
                  <a:path extrusionOk="0" h="226409" w="172021">
                    <a:moveTo>
                      <a:pt x="167068" y="117634"/>
                    </a:moveTo>
                    <a:lnTo>
                      <a:pt x="43243" y="117634"/>
                    </a:lnTo>
                    <a:cubicBezTo>
                      <a:pt x="39814" y="117634"/>
                      <a:pt x="38385" y="119063"/>
                      <a:pt x="38385" y="122492"/>
                    </a:cubicBezTo>
                    <a:lnTo>
                      <a:pt x="38385" y="145351"/>
                    </a:lnTo>
                    <a:cubicBezTo>
                      <a:pt x="38385" y="171069"/>
                      <a:pt x="59721" y="192976"/>
                      <a:pt x="86010" y="192976"/>
                    </a:cubicBezTo>
                    <a:cubicBezTo>
                      <a:pt x="102489" y="192976"/>
                      <a:pt x="119063" y="183261"/>
                      <a:pt x="129254" y="165259"/>
                    </a:cubicBezTo>
                    <a:cubicBezTo>
                      <a:pt x="130683" y="162877"/>
                      <a:pt x="133159" y="161830"/>
                      <a:pt x="135541" y="163354"/>
                    </a:cubicBezTo>
                    <a:lnTo>
                      <a:pt x="161258" y="176498"/>
                    </a:lnTo>
                    <a:cubicBezTo>
                      <a:pt x="164211" y="177927"/>
                      <a:pt x="164687" y="179927"/>
                      <a:pt x="163163" y="182785"/>
                    </a:cubicBezTo>
                    <a:cubicBezTo>
                      <a:pt x="158782" y="190595"/>
                      <a:pt x="153924" y="198311"/>
                      <a:pt x="147161" y="204597"/>
                    </a:cubicBezTo>
                    <a:cubicBezTo>
                      <a:pt x="134017" y="217742"/>
                      <a:pt x="115062" y="226409"/>
                      <a:pt x="86010" y="226409"/>
                    </a:cubicBezTo>
                    <a:cubicBezTo>
                      <a:pt x="33528" y="226409"/>
                      <a:pt x="0" y="193358"/>
                      <a:pt x="0" y="145256"/>
                    </a:cubicBezTo>
                    <a:lnTo>
                      <a:pt x="0" y="80677"/>
                    </a:lnTo>
                    <a:cubicBezTo>
                      <a:pt x="0" y="34576"/>
                      <a:pt x="33528" y="0"/>
                      <a:pt x="86010" y="0"/>
                    </a:cubicBezTo>
                    <a:cubicBezTo>
                      <a:pt x="137541" y="0"/>
                      <a:pt x="172021" y="34004"/>
                      <a:pt x="172021" y="80677"/>
                    </a:cubicBezTo>
                    <a:lnTo>
                      <a:pt x="172021" y="112776"/>
                    </a:lnTo>
                    <a:cubicBezTo>
                      <a:pt x="171926" y="116205"/>
                      <a:pt x="170497" y="117634"/>
                      <a:pt x="167068" y="117634"/>
                    </a:cubicBezTo>
                    <a:close/>
                    <a:moveTo>
                      <a:pt x="133540" y="78295"/>
                    </a:moveTo>
                    <a:cubicBezTo>
                      <a:pt x="133540" y="53530"/>
                      <a:pt x="113633" y="33147"/>
                      <a:pt x="85915" y="33147"/>
                    </a:cubicBezTo>
                    <a:cubicBezTo>
                      <a:pt x="55816" y="33147"/>
                      <a:pt x="38290" y="54483"/>
                      <a:pt x="38290" y="80772"/>
                    </a:cubicBezTo>
                    <a:lnTo>
                      <a:pt x="38290" y="86106"/>
                    </a:lnTo>
                    <a:cubicBezTo>
                      <a:pt x="38290" y="88487"/>
                      <a:pt x="40767" y="89059"/>
                      <a:pt x="43148" y="89059"/>
                    </a:cubicBezTo>
                    <a:lnTo>
                      <a:pt x="128588" y="89059"/>
                    </a:lnTo>
                    <a:cubicBezTo>
                      <a:pt x="132016" y="89059"/>
                      <a:pt x="133445" y="87630"/>
                      <a:pt x="133445" y="84201"/>
                    </a:cubicBezTo>
                    <a:lnTo>
                      <a:pt x="133445" y="782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1" name="Google Shape;101;p27"/>
              <p:cNvSpPr/>
              <p:nvPr/>
            </p:nvSpPr>
            <p:spPr>
              <a:xfrm>
                <a:off x="9288969" y="2978848"/>
                <a:ext cx="101060" cy="216693"/>
              </a:xfrm>
              <a:custGeom>
                <a:rect b="b" l="l" r="r" t="t"/>
                <a:pathLst>
                  <a:path extrusionOk="0" h="216693" w="101060">
                    <a:moveTo>
                      <a:pt x="94774" y="40291"/>
                    </a:moveTo>
                    <a:cubicBezTo>
                      <a:pt x="92393" y="39338"/>
                      <a:pt x="88964" y="38862"/>
                      <a:pt x="86011" y="38862"/>
                    </a:cubicBezTo>
                    <a:cubicBezTo>
                      <a:pt x="59341" y="38862"/>
                      <a:pt x="38386" y="56864"/>
                      <a:pt x="38386" y="85534"/>
                    </a:cubicBezTo>
                    <a:lnTo>
                      <a:pt x="38386" y="211836"/>
                    </a:lnTo>
                    <a:cubicBezTo>
                      <a:pt x="38386" y="215265"/>
                      <a:pt x="36957" y="216694"/>
                      <a:pt x="33528" y="216694"/>
                    </a:cubicBezTo>
                    <a:lnTo>
                      <a:pt x="4858" y="216694"/>
                    </a:lnTo>
                    <a:cubicBezTo>
                      <a:pt x="1429" y="216694"/>
                      <a:pt x="0" y="215265"/>
                      <a:pt x="0" y="211836"/>
                    </a:cubicBezTo>
                    <a:lnTo>
                      <a:pt x="0" y="4858"/>
                    </a:lnTo>
                    <a:cubicBezTo>
                      <a:pt x="0" y="1429"/>
                      <a:pt x="1429" y="0"/>
                      <a:pt x="4858" y="0"/>
                    </a:cubicBezTo>
                    <a:lnTo>
                      <a:pt x="28670" y="0"/>
                    </a:lnTo>
                    <a:cubicBezTo>
                      <a:pt x="32100" y="0"/>
                      <a:pt x="33528" y="1429"/>
                      <a:pt x="33528" y="4858"/>
                    </a:cubicBezTo>
                    <a:lnTo>
                      <a:pt x="33528" y="24765"/>
                    </a:lnTo>
                    <a:cubicBezTo>
                      <a:pt x="33528" y="30099"/>
                      <a:pt x="38386" y="32575"/>
                      <a:pt x="41815" y="28194"/>
                    </a:cubicBezTo>
                    <a:cubicBezTo>
                      <a:pt x="54483" y="10192"/>
                      <a:pt x="70961" y="0"/>
                      <a:pt x="86011" y="0"/>
                    </a:cubicBezTo>
                    <a:lnTo>
                      <a:pt x="96679" y="0"/>
                    </a:lnTo>
                    <a:cubicBezTo>
                      <a:pt x="100108" y="0"/>
                      <a:pt x="101061" y="1905"/>
                      <a:pt x="101061" y="5334"/>
                    </a:cubicBezTo>
                    <a:lnTo>
                      <a:pt x="101061" y="35909"/>
                    </a:lnTo>
                    <a:cubicBezTo>
                      <a:pt x="101061" y="39814"/>
                      <a:pt x="98679" y="41719"/>
                      <a:pt x="94774" y="40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2" name="Google Shape;102;p27"/>
              <p:cNvSpPr/>
              <p:nvPr/>
            </p:nvSpPr>
            <p:spPr>
              <a:xfrm>
                <a:off x="9409281" y="2973895"/>
                <a:ext cx="170106" cy="226409"/>
              </a:xfrm>
              <a:custGeom>
                <a:rect b="b" l="l" r="r" t="t"/>
                <a:pathLst>
                  <a:path extrusionOk="0" h="226409" w="170106">
                    <a:moveTo>
                      <a:pt x="91525" y="226409"/>
                    </a:moveTo>
                    <a:lnTo>
                      <a:pt x="76952" y="226409"/>
                    </a:lnTo>
                    <a:cubicBezTo>
                      <a:pt x="49710" y="226409"/>
                      <a:pt x="31803" y="218599"/>
                      <a:pt x="19135" y="207454"/>
                    </a:cubicBezTo>
                    <a:cubicBezTo>
                      <a:pt x="10848" y="200692"/>
                      <a:pt x="5038" y="191929"/>
                      <a:pt x="656" y="183642"/>
                    </a:cubicBezTo>
                    <a:cubicBezTo>
                      <a:pt x="-772" y="180689"/>
                      <a:pt x="180" y="178784"/>
                      <a:pt x="3037" y="177355"/>
                    </a:cubicBezTo>
                    <a:lnTo>
                      <a:pt x="26374" y="165735"/>
                    </a:lnTo>
                    <a:cubicBezTo>
                      <a:pt x="29327" y="164306"/>
                      <a:pt x="31232" y="165259"/>
                      <a:pt x="32661" y="167640"/>
                    </a:cubicBezTo>
                    <a:cubicBezTo>
                      <a:pt x="41424" y="183642"/>
                      <a:pt x="58854" y="194881"/>
                      <a:pt x="76856" y="194881"/>
                    </a:cubicBezTo>
                    <a:lnTo>
                      <a:pt x="91430" y="194881"/>
                    </a:lnTo>
                    <a:cubicBezTo>
                      <a:pt x="118671" y="194881"/>
                      <a:pt x="132196" y="179356"/>
                      <a:pt x="132196" y="161353"/>
                    </a:cubicBezTo>
                    <a:cubicBezTo>
                      <a:pt x="132196" y="137541"/>
                      <a:pt x="100669" y="134112"/>
                      <a:pt x="66664" y="127349"/>
                    </a:cubicBezTo>
                    <a:cubicBezTo>
                      <a:pt x="34565" y="121063"/>
                      <a:pt x="85" y="106966"/>
                      <a:pt x="85" y="66103"/>
                    </a:cubicBezTo>
                    <a:cubicBezTo>
                      <a:pt x="85" y="21907"/>
                      <a:pt x="33137" y="0"/>
                      <a:pt x="76856" y="0"/>
                    </a:cubicBezTo>
                    <a:lnTo>
                      <a:pt x="91430" y="0"/>
                    </a:lnTo>
                    <a:cubicBezTo>
                      <a:pt x="116671" y="0"/>
                      <a:pt x="134673" y="6763"/>
                      <a:pt x="147246" y="17050"/>
                    </a:cubicBezTo>
                    <a:cubicBezTo>
                      <a:pt x="156486" y="24289"/>
                      <a:pt x="162772" y="33052"/>
                      <a:pt x="167630" y="41815"/>
                    </a:cubicBezTo>
                    <a:cubicBezTo>
                      <a:pt x="169058" y="44767"/>
                      <a:pt x="168106" y="47149"/>
                      <a:pt x="165249" y="48577"/>
                    </a:cubicBezTo>
                    <a:lnTo>
                      <a:pt x="141912" y="60198"/>
                    </a:lnTo>
                    <a:cubicBezTo>
                      <a:pt x="139531" y="61627"/>
                      <a:pt x="137054" y="60674"/>
                      <a:pt x="135626" y="58293"/>
                    </a:cubicBezTo>
                    <a:cubicBezTo>
                      <a:pt x="125910" y="42291"/>
                      <a:pt x="110384" y="31623"/>
                      <a:pt x="91430" y="31623"/>
                    </a:cubicBezTo>
                    <a:lnTo>
                      <a:pt x="76856" y="31623"/>
                    </a:lnTo>
                    <a:cubicBezTo>
                      <a:pt x="48663" y="31623"/>
                      <a:pt x="37518" y="45244"/>
                      <a:pt x="37518" y="61246"/>
                    </a:cubicBezTo>
                    <a:cubicBezTo>
                      <a:pt x="37518" y="87916"/>
                      <a:pt x="69046" y="90392"/>
                      <a:pt x="102098" y="97155"/>
                    </a:cubicBezTo>
                    <a:cubicBezTo>
                      <a:pt x="139055" y="104966"/>
                      <a:pt x="170106" y="117062"/>
                      <a:pt x="170106" y="156400"/>
                    </a:cubicBezTo>
                    <a:cubicBezTo>
                      <a:pt x="170201" y="194881"/>
                      <a:pt x="143531" y="226409"/>
                      <a:pt x="91525" y="22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3" name="Google Shape;103;p27"/>
              <p:cNvSpPr/>
              <p:nvPr/>
            </p:nvSpPr>
            <p:spPr>
              <a:xfrm>
                <a:off x="9625678"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4" name="Google Shape;104;p27"/>
              <p:cNvSpPr/>
              <p:nvPr/>
            </p:nvSpPr>
            <p:spPr>
              <a:xfrm>
                <a:off x="9701878" y="2934175"/>
                <a:ext cx="119446" cy="265724"/>
              </a:xfrm>
              <a:custGeom>
                <a:rect b="b" l="l" r="r" t="t"/>
                <a:pathLst>
                  <a:path extrusionOk="0" h="265724" w="119446">
                    <a:moveTo>
                      <a:pt x="114205" y="265652"/>
                    </a:moveTo>
                    <a:cubicBezTo>
                      <a:pt x="94297" y="263747"/>
                      <a:pt x="77724" y="256889"/>
                      <a:pt x="65151" y="247174"/>
                    </a:cubicBezTo>
                    <a:cubicBezTo>
                      <a:pt x="47149" y="232601"/>
                      <a:pt x="36957" y="211265"/>
                      <a:pt x="36957" y="184976"/>
                    </a:cubicBezTo>
                    <a:lnTo>
                      <a:pt x="36957" y="82582"/>
                    </a:lnTo>
                    <a:cubicBezTo>
                      <a:pt x="36957" y="79153"/>
                      <a:pt x="35528" y="77724"/>
                      <a:pt x="32099" y="77724"/>
                    </a:cubicBezTo>
                    <a:lnTo>
                      <a:pt x="4858" y="77724"/>
                    </a:lnTo>
                    <a:cubicBezTo>
                      <a:pt x="1428" y="77724"/>
                      <a:pt x="0" y="76295"/>
                      <a:pt x="0" y="72866"/>
                    </a:cubicBezTo>
                    <a:lnTo>
                      <a:pt x="0" y="59722"/>
                    </a:lnTo>
                    <a:lnTo>
                      <a:pt x="55340" y="1429"/>
                    </a:lnTo>
                    <a:cubicBezTo>
                      <a:pt x="55816" y="953"/>
                      <a:pt x="57721" y="0"/>
                      <a:pt x="58769" y="0"/>
                    </a:cubicBezTo>
                    <a:lnTo>
                      <a:pt x="70390" y="0"/>
                    </a:lnTo>
                    <a:cubicBezTo>
                      <a:pt x="73819" y="0"/>
                      <a:pt x="75247" y="1429"/>
                      <a:pt x="75247" y="4858"/>
                    </a:cubicBezTo>
                    <a:lnTo>
                      <a:pt x="75247" y="39815"/>
                    </a:lnTo>
                    <a:cubicBezTo>
                      <a:pt x="75247" y="43244"/>
                      <a:pt x="76676" y="44672"/>
                      <a:pt x="80105" y="44672"/>
                    </a:cubicBezTo>
                    <a:lnTo>
                      <a:pt x="114585" y="44672"/>
                    </a:lnTo>
                    <a:cubicBezTo>
                      <a:pt x="118015" y="44672"/>
                      <a:pt x="119443" y="46101"/>
                      <a:pt x="119443" y="49530"/>
                    </a:cubicBezTo>
                    <a:lnTo>
                      <a:pt x="119443" y="72866"/>
                    </a:lnTo>
                    <a:cubicBezTo>
                      <a:pt x="119443" y="76295"/>
                      <a:pt x="118015" y="77724"/>
                      <a:pt x="114585" y="77724"/>
                    </a:cubicBezTo>
                    <a:lnTo>
                      <a:pt x="80105" y="77724"/>
                    </a:lnTo>
                    <a:cubicBezTo>
                      <a:pt x="76676" y="77724"/>
                      <a:pt x="75247" y="79153"/>
                      <a:pt x="75247" y="82582"/>
                    </a:cubicBezTo>
                    <a:lnTo>
                      <a:pt x="75247" y="185071"/>
                    </a:lnTo>
                    <a:cubicBezTo>
                      <a:pt x="75247" y="207455"/>
                      <a:pt x="90773" y="226886"/>
                      <a:pt x="115538" y="231743"/>
                    </a:cubicBezTo>
                    <a:cubicBezTo>
                      <a:pt x="118015" y="232220"/>
                      <a:pt x="119443" y="233648"/>
                      <a:pt x="119443" y="236601"/>
                    </a:cubicBezTo>
                    <a:lnTo>
                      <a:pt x="119443" y="260890"/>
                    </a:lnTo>
                    <a:cubicBezTo>
                      <a:pt x="119539" y="264224"/>
                      <a:pt x="117634" y="266129"/>
                      <a:pt x="114205" y="265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5" name="Google Shape;105;p27"/>
              <p:cNvSpPr/>
              <p:nvPr/>
            </p:nvSpPr>
            <p:spPr>
              <a:xfrm>
                <a:off x="9860279" y="2978848"/>
                <a:ext cx="172021" cy="330803"/>
              </a:xfrm>
              <a:custGeom>
                <a:rect b="b" l="l" r="r" t="t"/>
                <a:pathLst>
                  <a:path extrusionOk="0" h="330803" w="172021">
                    <a:moveTo>
                      <a:pt x="86010" y="330803"/>
                    </a:moveTo>
                    <a:cubicBezTo>
                      <a:pt x="57817" y="330803"/>
                      <a:pt x="38862" y="322040"/>
                      <a:pt x="25336" y="309467"/>
                    </a:cubicBezTo>
                    <a:cubicBezTo>
                      <a:pt x="18574" y="302704"/>
                      <a:pt x="13145" y="295370"/>
                      <a:pt x="8858" y="287655"/>
                    </a:cubicBezTo>
                    <a:cubicBezTo>
                      <a:pt x="7429" y="284702"/>
                      <a:pt x="7906" y="282321"/>
                      <a:pt x="10763" y="280892"/>
                    </a:cubicBezTo>
                    <a:lnTo>
                      <a:pt x="36481" y="268224"/>
                    </a:lnTo>
                    <a:cubicBezTo>
                      <a:pt x="39434" y="266795"/>
                      <a:pt x="41338" y="267748"/>
                      <a:pt x="42767" y="270129"/>
                    </a:cubicBezTo>
                    <a:cubicBezTo>
                      <a:pt x="52483" y="287655"/>
                      <a:pt x="69437" y="297370"/>
                      <a:pt x="86010" y="297370"/>
                    </a:cubicBezTo>
                    <a:cubicBezTo>
                      <a:pt x="112204" y="297370"/>
                      <a:pt x="134112" y="276511"/>
                      <a:pt x="134112" y="249745"/>
                    </a:cubicBezTo>
                    <a:lnTo>
                      <a:pt x="134112" y="200596"/>
                    </a:lnTo>
                    <a:cubicBezTo>
                      <a:pt x="134112" y="195263"/>
                      <a:pt x="128778" y="192786"/>
                      <a:pt x="125349" y="197167"/>
                    </a:cubicBezTo>
                    <a:cubicBezTo>
                      <a:pt x="114681" y="210312"/>
                      <a:pt x="100584" y="216598"/>
                      <a:pt x="86010" y="216598"/>
                    </a:cubicBezTo>
                    <a:cubicBezTo>
                      <a:pt x="33528" y="216598"/>
                      <a:pt x="0" y="183070"/>
                      <a:pt x="0" y="135445"/>
                    </a:cubicBezTo>
                    <a:lnTo>
                      <a:pt x="0" y="4858"/>
                    </a:lnTo>
                    <a:cubicBezTo>
                      <a:pt x="0" y="1429"/>
                      <a:pt x="1428" y="0"/>
                      <a:pt x="4858" y="0"/>
                    </a:cubicBezTo>
                    <a:lnTo>
                      <a:pt x="33528" y="0"/>
                    </a:lnTo>
                    <a:cubicBezTo>
                      <a:pt x="36957" y="0"/>
                      <a:pt x="38385" y="1429"/>
                      <a:pt x="38385" y="4858"/>
                    </a:cubicBezTo>
                    <a:lnTo>
                      <a:pt x="38385" y="135541"/>
                    </a:lnTo>
                    <a:cubicBezTo>
                      <a:pt x="38385" y="161258"/>
                      <a:pt x="59721" y="183166"/>
                      <a:pt x="86010" y="183166"/>
                    </a:cubicBezTo>
                    <a:cubicBezTo>
                      <a:pt x="115634" y="183166"/>
                      <a:pt x="134112" y="158401"/>
                      <a:pt x="134112" y="135541"/>
                    </a:cubicBezTo>
                    <a:lnTo>
                      <a:pt x="134112" y="4858"/>
                    </a:lnTo>
                    <a:cubicBezTo>
                      <a:pt x="134112" y="1429"/>
                      <a:pt x="135541" y="0"/>
                      <a:pt x="138969" y="0"/>
                    </a:cubicBezTo>
                    <a:lnTo>
                      <a:pt x="167164" y="0"/>
                    </a:lnTo>
                    <a:cubicBezTo>
                      <a:pt x="170593" y="0"/>
                      <a:pt x="172021" y="1429"/>
                      <a:pt x="172021" y="4858"/>
                    </a:cubicBezTo>
                    <a:lnTo>
                      <a:pt x="172021" y="244316"/>
                    </a:lnTo>
                    <a:cubicBezTo>
                      <a:pt x="171926" y="293846"/>
                      <a:pt x="143351" y="330803"/>
                      <a:pt x="86010"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6" name="Google Shape;106;p27"/>
              <p:cNvSpPr/>
              <p:nvPr/>
            </p:nvSpPr>
            <p:spPr>
              <a:xfrm>
                <a:off x="6761130" y="3472338"/>
                <a:ext cx="37909" cy="306038"/>
              </a:xfrm>
              <a:custGeom>
                <a:rect b="b" l="l" r="r" t="t"/>
                <a:pathLst>
                  <a:path extrusionOk="0" h="306038" w="37909">
                    <a:moveTo>
                      <a:pt x="33052" y="306038"/>
                    </a:moveTo>
                    <a:lnTo>
                      <a:pt x="4858" y="306038"/>
                    </a:lnTo>
                    <a:cubicBezTo>
                      <a:pt x="1429" y="306038"/>
                      <a:pt x="0" y="304609"/>
                      <a:pt x="0" y="301180"/>
                    </a:cubicBezTo>
                    <a:lnTo>
                      <a:pt x="0" y="4858"/>
                    </a:lnTo>
                    <a:cubicBezTo>
                      <a:pt x="0" y="1429"/>
                      <a:pt x="1429" y="0"/>
                      <a:pt x="4858" y="0"/>
                    </a:cubicBezTo>
                    <a:lnTo>
                      <a:pt x="33052" y="0"/>
                    </a:lnTo>
                    <a:cubicBezTo>
                      <a:pt x="36481" y="0"/>
                      <a:pt x="37910" y="1429"/>
                      <a:pt x="37910" y="4858"/>
                    </a:cubicBezTo>
                    <a:lnTo>
                      <a:pt x="37910" y="301180"/>
                    </a:lnTo>
                    <a:cubicBezTo>
                      <a:pt x="37910" y="304609"/>
                      <a:pt x="36386" y="306038"/>
                      <a:pt x="33052"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7" name="Google Shape;107;p27"/>
              <p:cNvSpPr/>
              <p:nvPr/>
            </p:nvSpPr>
            <p:spPr>
              <a:xfrm>
                <a:off x="6867905" y="3561778"/>
                <a:ext cx="172497" cy="216598"/>
              </a:xfrm>
              <a:custGeom>
                <a:rect b="b" l="l" r="r" t="t"/>
                <a:pathLst>
                  <a:path extrusionOk="0" h="216598" w="172497">
                    <a:moveTo>
                      <a:pt x="167640" y="216598"/>
                    </a:moveTo>
                    <a:lnTo>
                      <a:pt x="138970" y="216598"/>
                    </a:lnTo>
                    <a:cubicBezTo>
                      <a:pt x="135541" y="216598"/>
                      <a:pt x="134112" y="215170"/>
                      <a:pt x="134112" y="211741"/>
                    </a:cubicBezTo>
                    <a:lnTo>
                      <a:pt x="134112" y="80581"/>
                    </a:lnTo>
                    <a:cubicBezTo>
                      <a:pt x="134112" y="54864"/>
                      <a:pt x="112300" y="32956"/>
                      <a:pt x="86011" y="32956"/>
                    </a:cubicBezTo>
                    <a:cubicBezTo>
                      <a:pt x="59817" y="32956"/>
                      <a:pt x="38386" y="54292"/>
                      <a:pt x="38386" y="80581"/>
                    </a:cubicBezTo>
                    <a:lnTo>
                      <a:pt x="38386" y="211741"/>
                    </a:lnTo>
                    <a:cubicBezTo>
                      <a:pt x="38386" y="215170"/>
                      <a:pt x="36957" y="216598"/>
                      <a:pt x="33528" y="216598"/>
                    </a:cubicBezTo>
                    <a:lnTo>
                      <a:pt x="4858" y="216598"/>
                    </a:lnTo>
                    <a:cubicBezTo>
                      <a:pt x="1429" y="216598"/>
                      <a:pt x="0" y="215170"/>
                      <a:pt x="0" y="211741"/>
                    </a:cubicBezTo>
                    <a:lnTo>
                      <a:pt x="0" y="4858"/>
                    </a:lnTo>
                    <a:cubicBezTo>
                      <a:pt x="0" y="1429"/>
                      <a:pt x="1429" y="0"/>
                      <a:pt x="4858" y="0"/>
                    </a:cubicBezTo>
                    <a:lnTo>
                      <a:pt x="28670" y="0"/>
                    </a:lnTo>
                    <a:cubicBezTo>
                      <a:pt x="32099" y="0"/>
                      <a:pt x="33528" y="1429"/>
                      <a:pt x="33528" y="4858"/>
                    </a:cubicBezTo>
                    <a:lnTo>
                      <a:pt x="33528" y="17526"/>
                    </a:lnTo>
                    <a:cubicBezTo>
                      <a:pt x="33528" y="22860"/>
                      <a:pt x="38386" y="25336"/>
                      <a:pt x="41815" y="20955"/>
                    </a:cubicBezTo>
                    <a:cubicBezTo>
                      <a:pt x="54959" y="5429"/>
                      <a:pt x="70961" y="95"/>
                      <a:pt x="86011" y="95"/>
                    </a:cubicBezTo>
                    <a:cubicBezTo>
                      <a:pt x="138494" y="95"/>
                      <a:pt x="172498" y="33147"/>
                      <a:pt x="172498" y="80772"/>
                    </a:cubicBezTo>
                    <a:lnTo>
                      <a:pt x="172498" y="211931"/>
                    </a:lnTo>
                    <a:cubicBezTo>
                      <a:pt x="172498" y="215170"/>
                      <a:pt x="171069"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8" name="Google Shape;108;p27"/>
              <p:cNvSpPr/>
              <p:nvPr/>
            </p:nvSpPr>
            <p:spPr>
              <a:xfrm>
                <a:off x="7086504" y="3467575"/>
                <a:ext cx="131320" cy="310895"/>
              </a:xfrm>
              <a:custGeom>
                <a:rect b="b" l="l" r="r" t="t"/>
                <a:pathLst>
                  <a:path extrusionOk="0" h="310895" w="131320">
                    <a:moveTo>
                      <a:pt x="122968" y="30575"/>
                    </a:moveTo>
                    <a:cubicBezTo>
                      <a:pt x="122015" y="32956"/>
                      <a:pt x="120587" y="34004"/>
                      <a:pt x="118110" y="34004"/>
                    </a:cubicBezTo>
                    <a:cubicBezTo>
                      <a:pt x="113729" y="33528"/>
                      <a:pt x="111347" y="33528"/>
                      <a:pt x="107918" y="33528"/>
                    </a:cubicBezTo>
                    <a:cubicBezTo>
                      <a:pt x="81725" y="33528"/>
                      <a:pt x="60293" y="54388"/>
                      <a:pt x="60293" y="81153"/>
                    </a:cubicBezTo>
                    <a:lnTo>
                      <a:pt x="60293" y="111728"/>
                    </a:lnTo>
                    <a:cubicBezTo>
                      <a:pt x="60293" y="115157"/>
                      <a:pt x="61722" y="116586"/>
                      <a:pt x="65151" y="116586"/>
                    </a:cubicBezTo>
                    <a:lnTo>
                      <a:pt x="100108" y="116586"/>
                    </a:lnTo>
                    <a:cubicBezTo>
                      <a:pt x="103537" y="116586"/>
                      <a:pt x="104966" y="118015"/>
                      <a:pt x="104966" y="121444"/>
                    </a:cubicBezTo>
                    <a:lnTo>
                      <a:pt x="104966" y="144780"/>
                    </a:lnTo>
                    <a:cubicBezTo>
                      <a:pt x="104966" y="148209"/>
                      <a:pt x="103537" y="149638"/>
                      <a:pt x="100108" y="149638"/>
                    </a:cubicBezTo>
                    <a:lnTo>
                      <a:pt x="65151" y="149638"/>
                    </a:lnTo>
                    <a:cubicBezTo>
                      <a:pt x="61722" y="149638"/>
                      <a:pt x="60293" y="151067"/>
                      <a:pt x="60293" y="154495"/>
                    </a:cubicBezTo>
                    <a:lnTo>
                      <a:pt x="60293" y="306038"/>
                    </a:lnTo>
                    <a:cubicBezTo>
                      <a:pt x="60293" y="309467"/>
                      <a:pt x="58864" y="310896"/>
                      <a:pt x="55436" y="310896"/>
                    </a:cubicBezTo>
                    <a:lnTo>
                      <a:pt x="27241" y="310896"/>
                    </a:lnTo>
                    <a:cubicBezTo>
                      <a:pt x="23813" y="310896"/>
                      <a:pt x="22384" y="309467"/>
                      <a:pt x="22384" y="306038"/>
                    </a:cubicBezTo>
                    <a:lnTo>
                      <a:pt x="22384" y="154495"/>
                    </a:lnTo>
                    <a:cubicBezTo>
                      <a:pt x="22384" y="151067"/>
                      <a:pt x="20955" y="149638"/>
                      <a:pt x="17526" y="149638"/>
                    </a:cubicBezTo>
                    <a:lnTo>
                      <a:pt x="4858" y="149638"/>
                    </a:lnTo>
                    <a:cubicBezTo>
                      <a:pt x="1429" y="149638"/>
                      <a:pt x="0" y="148209"/>
                      <a:pt x="0" y="144780"/>
                    </a:cubicBezTo>
                    <a:lnTo>
                      <a:pt x="0" y="121444"/>
                    </a:lnTo>
                    <a:cubicBezTo>
                      <a:pt x="0" y="118015"/>
                      <a:pt x="1429" y="116586"/>
                      <a:pt x="4858" y="116586"/>
                    </a:cubicBezTo>
                    <a:lnTo>
                      <a:pt x="17526" y="116586"/>
                    </a:lnTo>
                    <a:cubicBezTo>
                      <a:pt x="20955" y="116586"/>
                      <a:pt x="22384" y="115157"/>
                      <a:pt x="22384" y="111728"/>
                    </a:cubicBezTo>
                    <a:lnTo>
                      <a:pt x="22384" y="86011"/>
                    </a:lnTo>
                    <a:cubicBezTo>
                      <a:pt x="22384" y="38386"/>
                      <a:pt x="60293" y="0"/>
                      <a:pt x="107918" y="0"/>
                    </a:cubicBezTo>
                    <a:cubicBezTo>
                      <a:pt x="114205" y="0"/>
                      <a:pt x="119539" y="476"/>
                      <a:pt x="126873" y="952"/>
                    </a:cubicBezTo>
                    <a:cubicBezTo>
                      <a:pt x="130778" y="1429"/>
                      <a:pt x="132207" y="3334"/>
                      <a:pt x="130778" y="7239"/>
                    </a:cubicBezTo>
                    <a:lnTo>
                      <a:pt x="122968" y="305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09" name="Google Shape;109;p27"/>
              <p:cNvSpPr/>
              <p:nvPr/>
            </p:nvSpPr>
            <p:spPr>
              <a:xfrm>
                <a:off x="7221568"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4"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1"/>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0" name="Google Shape;110;p27"/>
              <p:cNvSpPr/>
              <p:nvPr/>
            </p:nvSpPr>
            <p:spPr>
              <a:xfrm>
                <a:off x="7450359" y="3561873"/>
                <a:ext cx="101060" cy="216598"/>
              </a:xfrm>
              <a:custGeom>
                <a:rect b="b" l="l" r="r" t="t"/>
                <a:pathLst>
                  <a:path extrusionOk="0" h="216598" w="101060">
                    <a:moveTo>
                      <a:pt x="94774" y="40196"/>
                    </a:moveTo>
                    <a:cubicBezTo>
                      <a:pt x="92393" y="39243"/>
                      <a:pt x="88964" y="38767"/>
                      <a:pt x="86010" y="38767"/>
                    </a:cubicBezTo>
                    <a:cubicBezTo>
                      <a:pt x="59341" y="38767"/>
                      <a:pt x="38385" y="56769"/>
                      <a:pt x="38385" y="85439"/>
                    </a:cubicBezTo>
                    <a:lnTo>
                      <a:pt x="38385" y="211741"/>
                    </a:lnTo>
                    <a:cubicBezTo>
                      <a:pt x="38385" y="215170"/>
                      <a:pt x="36957" y="216599"/>
                      <a:pt x="33528" y="216599"/>
                    </a:cubicBezTo>
                    <a:lnTo>
                      <a:pt x="4858" y="216599"/>
                    </a:lnTo>
                    <a:cubicBezTo>
                      <a:pt x="1429" y="216599"/>
                      <a:pt x="0" y="215170"/>
                      <a:pt x="0" y="211741"/>
                    </a:cubicBezTo>
                    <a:lnTo>
                      <a:pt x="0" y="4858"/>
                    </a:lnTo>
                    <a:cubicBezTo>
                      <a:pt x="0" y="1429"/>
                      <a:pt x="1429" y="0"/>
                      <a:pt x="4858" y="0"/>
                    </a:cubicBezTo>
                    <a:lnTo>
                      <a:pt x="28670" y="0"/>
                    </a:lnTo>
                    <a:cubicBezTo>
                      <a:pt x="32099" y="0"/>
                      <a:pt x="33528" y="1429"/>
                      <a:pt x="33528" y="4858"/>
                    </a:cubicBezTo>
                    <a:lnTo>
                      <a:pt x="33528" y="24765"/>
                    </a:lnTo>
                    <a:cubicBezTo>
                      <a:pt x="33528" y="30099"/>
                      <a:pt x="38385" y="32576"/>
                      <a:pt x="41815" y="28194"/>
                    </a:cubicBezTo>
                    <a:cubicBezTo>
                      <a:pt x="54483" y="10192"/>
                      <a:pt x="70961" y="0"/>
                      <a:pt x="86010" y="0"/>
                    </a:cubicBezTo>
                    <a:lnTo>
                      <a:pt x="96679" y="0"/>
                    </a:lnTo>
                    <a:cubicBezTo>
                      <a:pt x="100108" y="0"/>
                      <a:pt x="101060" y="1905"/>
                      <a:pt x="101060" y="5334"/>
                    </a:cubicBezTo>
                    <a:lnTo>
                      <a:pt x="101060" y="35909"/>
                    </a:lnTo>
                    <a:cubicBezTo>
                      <a:pt x="101060" y="39719"/>
                      <a:pt x="98679" y="41624"/>
                      <a:pt x="94774" y="40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1" name="Google Shape;111;p27"/>
              <p:cNvSpPr/>
              <p:nvPr/>
            </p:nvSpPr>
            <p:spPr>
              <a:xfrm>
                <a:off x="7583328" y="3561778"/>
                <a:ext cx="286226" cy="216598"/>
              </a:xfrm>
              <a:custGeom>
                <a:rect b="b" l="l" r="r" t="t"/>
                <a:pathLst>
                  <a:path extrusionOk="0" h="216598" w="286226">
                    <a:moveTo>
                      <a:pt x="281368" y="216598"/>
                    </a:moveTo>
                    <a:lnTo>
                      <a:pt x="252698" y="216598"/>
                    </a:lnTo>
                    <a:cubicBezTo>
                      <a:pt x="249269" y="216598"/>
                      <a:pt x="247840" y="215170"/>
                      <a:pt x="247840" y="211741"/>
                    </a:cubicBezTo>
                    <a:lnTo>
                      <a:pt x="247840" y="80581"/>
                    </a:lnTo>
                    <a:cubicBezTo>
                      <a:pt x="247840" y="54388"/>
                      <a:pt x="225457" y="32956"/>
                      <a:pt x="205073" y="32956"/>
                    </a:cubicBezTo>
                    <a:cubicBezTo>
                      <a:pt x="186118" y="32956"/>
                      <a:pt x="162306" y="53816"/>
                      <a:pt x="162306" y="80581"/>
                    </a:cubicBezTo>
                    <a:lnTo>
                      <a:pt x="162306" y="211741"/>
                    </a:lnTo>
                    <a:cubicBezTo>
                      <a:pt x="162306" y="215170"/>
                      <a:pt x="160877" y="216598"/>
                      <a:pt x="157448" y="216598"/>
                    </a:cubicBezTo>
                    <a:lnTo>
                      <a:pt x="128778" y="216598"/>
                    </a:lnTo>
                    <a:cubicBezTo>
                      <a:pt x="125349" y="216598"/>
                      <a:pt x="123920" y="215170"/>
                      <a:pt x="123920" y="211741"/>
                    </a:cubicBezTo>
                    <a:lnTo>
                      <a:pt x="123920" y="80581"/>
                    </a:lnTo>
                    <a:cubicBezTo>
                      <a:pt x="123920" y="54388"/>
                      <a:pt x="101536" y="32956"/>
                      <a:pt x="81153" y="32956"/>
                    </a:cubicBezTo>
                    <a:cubicBezTo>
                      <a:pt x="61722" y="32956"/>
                      <a:pt x="38385" y="53816"/>
                      <a:pt x="38385" y="80581"/>
                    </a:cubicBezTo>
                    <a:lnTo>
                      <a:pt x="38385" y="211741"/>
                    </a:lnTo>
                    <a:cubicBezTo>
                      <a:pt x="38385" y="215170"/>
                      <a:pt x="36957" y="216598"/>
                      <a:pt x="33528" y="216598"/>
                    </a:cubicBezTo>
                    <a:lnTo>
                      <a:pt x="4857" y="216598"/>
                    </a:lnTo>
                    <a:cubicBezTo>
                      <a:pt x="1428" y="216598"/>
                      <a:pt x="0" y="215170"/>
                      <a:pt x="0" y="211741"/>
                    </a:cubicBezTo>
                    <a:lnTo>
                      <a:pt x="0" y="4858"/>
                    </a:lnTo>
                    <a:cubicBezTo>
                      <a:pt x="0" y="1429"/>
                      <a:pt x="1428" y="0"/>
                      <a:pt x="4857" y="0"/>
                    </a:cubicBezTo>
                    <a:lnTo>
                      <a:pt x="28670" y="0"/>
                    </a:lnTo>
                    <a:cubicBezTo>
                      <a:pt x="32099" y="0"/>
                      <a:pt x="33528" y="1429"/>
                      <a:pt x="33528" y="4858"/>
                    </a:cubicBezTo>
                    <a:lnTo>
                      <a:pt x="33528" y="17526"/>
                    </a:lnTo>
                    <a:cubicBezTo>
                      <a:pt x="33528" y="22860"/>
                      <a:pt x="37433" y="25336"/>
                      <a:pt x="41338" y="21431"/>
                    </a:cubicBezTo>
                    <a:cubicBezTo>
                      <a:pt x="54959" y="6382"/>
                      <a:pt x="71438" y="95"/>
                      <a:pt x="86010" y="95"/>
                    </a:cubicBezTo>
                    <a:cubicBezTo>
                      <a:pt x="103537" y="95"/>
                      <a:pt x="125349" y="7334"/>
                      <a:pt x="139446" y="25336"/>
                    </a:cubicBezTo>
                    <a:cubicBezTo>
                      <a:pt x="141827" y="28765"/>
                      <a:pt x="144780" y="28289"/>
                      <a:pt x="147256" y="25336"/>
                    </a:cubicBezTo>
                    <a:cubicBezTo>
                      <a:pt x="162782" y="7810"/>
                      <a:pt x="183166" y="95"/>
                      <a:pt x="205073" y="95"/>
                    </a:cubicBezTo>
                    <a:cubicBezTo>
                      <a:pt x="251174" y="95"/>
                      <a:pt x="286226" y="33147"/>
                      <a:pt x="286226" y="80772"/>
                    </a:cubicBezTo>
                    <a:lnTo>
                      <a:pt x="286226" y="211931"/>
                    </a:lnTo>
                    <a:cubicBezTo>
                      <a:pt x="286226" y="215170"/>
                      <a:pt x="284797" y="216598"/>
                      <a:pt x="281368"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2" name="Google Shape;112;p27"/>
              <p:cNvSpPr/>
              <p:nvPr/>
            </p:nvSpPr>
            <p:spPr>
              <a:xfrm>
                <a:off x="7919560"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1"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2" y="101156"/>
                    </a:lnTo>
                    <a:cubicBezTo>
                      <a:pt x="126302" y="101156"/>
                      <a:pt x="127730" y="99727"/>
                      <a:pt x="127730" y="96298"/>
                    </a:cubicBezTo>
                    <a:lnTo>
                      <a:pt x="127730" y="79819"/>
                    </a:lnTo>
                    <a:cubicBezTo>
                      <a:pt x="127730" y="53626"/>
                      <a:pt x="106394" y="33147"/>
                      <a:pt x="79629" y="33147"/>
                    </a:cubicBezTo>
                    <a:cubicBezTo>
                      <a:pt x="63627" y="33147"/>
                      <a:pt x="47530" y="41434"/>
                      <a:pt x="36862" y="59817"/>
                    </a:cubicBezTo>
                    <a:cubicBezTo>
                      <a:pt x="35433" y="62198"/>
                      <a:pt x="32956" y="63246"/>
                      <a:pt x="30099" y="61722"/>
                    </a:cubicBezTo>
                    <a:lnTo>
                      <a:pt x="5334" y="48577"/>
                    </a:lnTo>
                    <a:cubicBezTo>
                      <a:pt x="2381" y="47149"/>
                      <a:pt x="1428"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782" y="221171"/>
                      <a:pt x="161354" y="221171"/>
                    </a:cubicBezTo>
                    <a:close/>
                    <a:moveTo>
                      <a:pt x="127825" y="134207"/>
                    </a:moveTo>
                    <a:cubicBezTo>
                      <a:pt x="127825" y="130778"/>
                      <a:pt x="126396" y="129350"/>
                      <a:pt x="122967"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3" name="Google Shape;113;p27"/>
              <p:cNvSpPr/>
              <p:nvPr/>
            </p:nvSpPr>
            <p:spPr>
              <a:xfrm>
                <a:off x="8116347" y="3517010"/>
                <a:ext cx="119447" cy="265819"/>
              </a:xfrm>
              <a:custGeom>
                <a:rect b="b" l="l" r="r" t="t"/>
                <a:pathLst>
                  <a:path extrusionOk="0" h="265819" w="119447">
                    <a:moveTo>
                      <a:pt x="114205" y="265748"/>
                    </a:moveTo>
                    <a:cubicBezTo>
                      <a:pt x="94298" y="263843"/>
                      <a:pt x="77724" y="256985"/>
                      <a:pt x="65151" y="247269"/>
                    </a:cubicBezTo>
                    <a:cubicBezTo>
                      <a:pt x="47149" y="232696"/>
                      <a:pt x="36957" y="211360"/>
                      <a:pt x="36957" y="185071"/>
                    </a:cubicBezTo>
                    <a:lnTo>
                      <a:pt x="36957" y="82582"/>
                    </a:lnTo>
                    <a:cubicBezTo>
                      <a:pt x="36957" y="79153"/>
                      <a:pt x="35529" y="77724"/>
                      <a:pt x="32099" y="77724"/>
                    </a:cubicBezTo>
                    <a:lnTo>
                      <a:pt x="4858" y="77724"/>
                    </a:lnTo>
                    <a:cubicBezTo>
                      <a:pt x="1429" y="77724"/>
                      <a:pt x="0" y="76295"/>
                      <a:pt x="0" y="72866"/>
                    </a:cubicBezTo>
                    <a:lnTo>
                      <a:pt x="0" y="59722"/>
                    </a:lnTo>
                    <a:lnTo>
                      <a:pt x="55340" y="1429"/>
                    </a:lnTo>
                    <a:cubicBezTo>
                      <a:pt x="55816" y="952"/>
                      <a:pt x="57721" y="0"/>
                      <a:pt x="58770" y="0"/>
                    </a:cubicBezTo>
                    <a:lnTo>
                      <a:pt x="70390" y="0"/>
                    </a:lnTo>
                    <a:cubicBezTo>
                      <a:pt x="73819" y="0"/>
                      <a:pt x="75248" y="1429"/>
                      <a:pt x="75248" y="4858"/>
                    </a:cubicBezTo>
                    <a:lnTo>
                      <a:pt x="75248" y="39815"/>
                    </a:lnTo>
                    <a:cubicBezTo>
                      <a:pt x="75248" y="43244"/>
                      <a:pt x="76676" y="44672"/>
                      <a:pt x="80106" y="44672"/>
                    </a:cubicBezTo>
                    <a:lnTo>
                      <a:pt x="114586" y="44672"/>
                    </a:lnTo>
                    <a:cubicBezTo>
                      <a:pt x="118015" y="44672"/>
                      <a:pt x="119444" y="46101"/>
                      <a:pt x="119444" y="49530"/>
                    </a:cubicBezTo>
                    <a:lnTo>
                      <a:pt x="119444" y="72866"/>
                    </a:lnTo>
                    <a:cubicBezTo>
                      <a:pt x="119444" y="76295"/>
                      <a:pt x="118015" y="77724"/>
                      <a:pt x="114586" y="77724"/>
                    </a:cubicBezTo>
                    <a:lnTo>
                      <a:pt x="80106" y="77724"/>
                    </a:lnTo>
                    <a:cubicBezTo>
                      <a:pt x="76676" y="77724"/>
                      <a:pt x="75248" y="79153"/>
                      <a:pt x="75248" y="82582"/>
                    </a:cubicBezTo>
                    <a:lnTo>
                      <a:pt x="75248" y="185071"/>
                    </a:lnTo>
                    <a:cubicBezTo>
                      <a:pt x="75248" y="207454"/>
                      <a:pt x="90774" y="226886"/>
                      <a:pt x="115538" y="231743"/>
                    </a:cubicBezTo>
                    <a:cubicBezTo>
                      <a:pt x="118015" y="232220"/>
                      <a:pt x="119444" y="233648"/>
                      <a:pt x="119444" y="236601"/>
                    </a:cubicBezTo>
                    <a:lnTo>
                      <a:pt x="119444" y="260890"/>
                    </a:lnTo>
                    <a:cubicBezTo>
                      <a:pt x="119539" y="264319"/>
                      <a:pt x="117634"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4" name="Google Shape;114;p27"/>
              <p:cNvSpPr/>
              <p:nvPr/>
            </p:nvSpPr>
            <p:spPr>
              <a:xfrm>
                <a:off x="8272271"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2" y="10192"/>
                      <a:pt x="48102" y="23813"/>
                    </a:cubicBezTo>
                    <a:cubicBezTo>
                      <a:pt x="48102"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5" name="Google Shape;115;p27"/>
              <p:cNvSpPr/>
              <p:nvPr/>
            </p:nvSpPr>
            <p:spPr>
              <a:xfrm>
                <a:off x="8372379"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1926" y="191834"/>
                      <a:pt x="138399" y="226314"/>
                      <a:pt x="86011" y="226314"/>
                    </a:cubicBezTo>
                    <a:close/>
                    <a:moveTo>
                      <a:pt x="133541" y="78200"/>
                    </a:moveTo>
                    <a:cubicBezTo>
                      <a:pt x="133541" y="53435"/>
                      <a:pt x="113633" y="33052"/>
                      <a:pt x="85916" y="33052"/>
                    </a:cubicBezTo>
                    <a:cubicBezTo>
                      <a:pt x="55816" y="33052"/>
                      <a:pt x="38291" y="54388"/>
                      <a:pt x="38291" y="80677"/>
                    </a:cubicBezTo>
                    <a:lnTo>
                      <a:pt x="38291" y="148209"/>
                    </a:lnTo>
                    <a:cubicBezTo>
                      <a:pt x="38291" y="172974"/>
                      <a:pt x="58198" y="193358"/>
                      <a:pt x="85916" y="193358"/>
                    </a:cubicBezTo>
                    <a:cubicBezTo>
                      <a:pt x="116014" y="193358"/>
                      <a:pt x="133541" y="172021"/>
                      <a:pt x="133541" y="145733"/>
                    </a:cubicBezTo>
                    <a:lnTo>
                      <a:pt x="133541"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6" name="Google Shape;116;p27"/>
              <p:cNvSpPr/>
              <p:nvPr/>
            </p:nvSpPr>
            <p:spPr>
              <a:xfrm>
                <a:off x="8601169" y="3561778"/>
                <a:ext cx="172497" cy="216598"/>
              </a:xfrm>
              <a:custGeom>
                <a:rect b="b" l="l" r="r" t="t"/>
                <a:pathLst>
                  <a:path extrusionOk="0" h="216598" w="172497">
                    <a:moveTo>
                      <a:pt x="167640" y="216598"/>
                    </a:moveTo>
                    <a:lnTo>
                      <a:pt x="138969" y="216598"/>
                    </a:lnTo>
                    <a:cubicBezTo>
                      <a:pt x="135541" y="216598"/>
                      <a:pt x="134112" y="215170"/>
                      <a:pt x="134112" y="211741"/>
                    </a:cubicBezTo>
                    <a:lnTo>
                      <a:pt x="134112" y="80581"/>
                    </a:lnTo>
                    <a:cubicBezTo>
                      <a:pt x="134112" y="54864"/>
                      <a:pt x="112300" y="32956"/>
                      <a:pt x="86010" y="32956"/>
                    </a:cubicBezTo>
                    <a:cubicBezTo>
                      <a:pt x="59722" y="32956"/>
                      <a:pt x="38385" y="54292"/>
                      <a:pt x="38385" y="80581"/>
                    </a:cubicBezTo>
                    <a:lnTo>
                      <a:pt x="38385" y="211741"/>
                    </a:lnTo>
                    <a:cubicBezTo>
                      <a:pt x="38385" y="215170"/>
                      <a:pt x="36957" y="216598"/>
                      <a:pt x="33528" y="216598"/>
                    </a:cubicBezTo>
                    <a:lnTo>
                      <a:pt x="4858" y="216598"/>
                    </a:lnTo>
                    <a:cubicBezTo>
                      <a:pt x="1428" y="216598"/>
                      <a:pt x="0" y="215170"/>
                      <a:pt x="0" y="211741"/>
                    </a:cubicBezTo>
                    <a:lnTo>
                      <a:pt x="0" y="4858"/>
                    </a:lnTo>
                    <a:cubicBezTo>
                      <a:pt x="0" y="1429"/>
                      <a:pt x="1428" y="0"/>
                      <a:pt x="4858" y="0"/>
                    </a:cubicBezTo>
                    <a:lnTo>
                      <a:pt x="28670" y="0"/>
                    </a:lnTo>
                    <a:cubicBezTo>
                      <a:pt x="32099" y="0"/>
                      <a:pt x="33528" y="1429"/>
                      <a:pt x="33528" y="4858"/>
                    </a:cubicBezTo>
                    <a:lnTo>
                      <a:pt x="33528" y="17526"/>
                    </a:lnTo>
                    <a:cubicBezTo>
                      <a:pt x="33528" y="22860"/>
                      <a:pt x="38385" y="25336"/>
                      <a:pt x="41815" y="20955"/>
                    </a:cubicBezTo>
                    <a:cubicBezTo>
                      <a:pt x="54959" y="5429"/>
                      <a:pt x="70961" y="95"/>
                      <a:pt x="86010" y="95"/>
                    </a:cubicBezTo>
                    <a:cubicBezTo>
                      <a:pt x="138493" y="95"/>
                      <a:pt x="172498" y="33147"/>
                      <a:pt x="172498" y="80772"/>
                    </a:cubicBezTo>
                    <a:lnTo>
                      <a:pt x="172498" y="211931"/>
                    </a:lnTo>
                    <a:cubicBezTo>
                      <a:pt x="172498" y="215170"/>
                      <a:pt x="170974"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7" name="Google Shape;117;p27"/>
              <p:cNvSpPr/>
              <p:nvPr/>
            </p:nvSpPr>
            <p:spPr>
              <a:xfrm>
                <a:off x="8925210" y="3472338"/>
                <a:ext cx="171926" cy="306038"/>
              </a:xfrm>
              <a:custGeom>
                <a:rect b="b" l="l" r="r" t="t"/>
                <a:pathLst>
                  <a:path extrusionOk="0" h="306038" w="171926">
                    <a:moveTo>
                      <a:pt x="167068" y="33528"/>
                    </a:moveTo>
                    <a:lnTo>
                      <a:pt x="42767" y="33528"/>
                    </a:lnTo>
                    <a:cubicBezTo>
                      <a:pt x="39338" y="33528"/>
                      <a:pt x="37909" y="34957"/>
                      <a:pt x="37909" y="38386"/>
                    </a:cubicBezTo>
                    <a:lnTo>
                      <a:pt x="37909" y="129254"/>
                    </a:lnTo>
                    <a:cubicBezTo>
                      <a:pt x="37909" y="132683"/>
                      <a:pt x="39338" y="134112"/>
                      <a:pt x="42767" y="134112"/>
                    </a:cubicBezTo>
                    <a:lnTo>
                      <a:pt x="144780" y="134112"/>
                    </a:lnTo>
                    <a:cubicBezTo>
                      <a:pt x="148209" y="134112"/>
                      <a:pt x="149637" y="135541"/>
                      <a:pt x="149637" y="138970"/>
                    </a:cubicBezTo>
                    <a:lnTo>
                      <a:pt x="149637" y="162782"/>
                    </a:lnTo>
                    <a:cubicBezTo>
                      <a:pt x="149637" y="166211"/>
                      <a:pt x="148209" y="167640"/>
                      <a:pt x="144780" y="167640"/>
                    </a:cubicBezTo>
                    <a:lnTo>
                      <a:pt x="42767" y="167640"/>
                    </a:lnTo>
                    <a:cubicBezTo>
                      <a:pt x="39338" y="167640"/>
                      <a:pt x="37909" y="169069"/>
                      <a:pt x="37909" y="172498"/>
                    </a:cubicBezTo>
                    <a:lnTo>
                      <a:pt x="37909" y="301180"/>
                    </a:lnTo>
                    <a:cubicBezTo>
                      <a:pt x="37909" y="304609"/>
                      <a:pt x="36480" y="306038"/>
                      <a:pt x="33051" y="306038"/>
                    </a:cubicBezTo>
                    <a:lnTo>
                      <a:pt x="4857" y="306038"/>
                    </a:lnTo>
                    <a:cubicBezTo>
                      <a:pt x="1428" y="306038"/>
                      <a:pt x="0" y="304609"/>
                      <a:pt x="0" y="301180"/>
                    </a:cubicBezTo>
                    <a:lnTo>
                      <a:pt x="0" y="4858"/>
                    </a:lnTo>
                    <a:cubicBezTo>
                      <a:pt x="0" y="1429"/>
                      <a:pt x="1428" y="0"/>
                      <a:pt x="4857" y="0"/>
                    </a:cubicBezTo>
                    <a:lnTo>
                      <a:pt x="167068" y="0"/>
                    </a:lnTo>
                    <a:cubicBezTo>
                      <a:pt x="170497" y="0"/>
                      <a:pt x="171926" y="1429"/>
                      <a:pt x="171926" y="4858"/>
                    </a:cubicBezTo>
                    <a:lnTo>
                      <a:pt x="171926" y="28670"/>
                    </a:lnTo>
                    <a:cubicBezTo>
                      <a:pt x="171926" y="32099"/>
                      <a:pt x="170497" y="33528"/>
                      <a:pt x="167068" y="335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8" name="Google Shape;118;p27"/>
              <p:cNvSpPr/>
              <p:nvPr/>
            </p:nvSpPr>
            <p:spPr>
              <a:xfrm>
                <a:off x="9103422"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3" y="101156"/>
                    </a:lnTo>
                    <a:cubicBezTo>
                      <a:pt x="126302" y="101156"/>
                      <a:pt x="127731" y="99727"/>
                      <a:pt x="127731" y="96298"/>
                    </a:cubicBezTo>
                    <a:lnTo>
                      <a:pt x="127731" y="79819"/>
                    </a:lnTo>
                    <a:cubicBezTo>
                      <a:pt x="127731" y="53626"/>
                      <a:pt x="106394" y="33147"/>
                      <a:pt x="79629" y="33147"/>
                    </a:cubicBezTo>
                    <a:cubicBezTo>
                      <a:pt x="63627" y="33147"/>
                      <a:pt x="47530" y="41434"/>
                      <a:pt x="36862" y="59817"/>
                    </a:cubicBezTo>
                    <a:cubicBezTo>
                      <a:pt x="35433" y="62198"/>
                      <a:pt x="32957" y="63246"/>
                      <a:pt x="30099" y="61722"/>
                    </a:cubicBezTo>
                    <a:lnTo>
                      <a:pt x="5334" y="48577"/>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8"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19" name="Google Shape;119;p27"/>
              <p:cNvSpPr/>
              <p:nvPr/>
            </p:nvSpPr>
            <p:spPr>
              <a:xfrm>
                <a:off x="9323926" y="3556824"/>
                <a:ext cx="164104" cy="226409"/>
              </a:xfrm>
              <a:custGeom>
                <a:rect b="b" l="l" r="r" t="t"/>
                <a:pathLst>
                  <a:path extrusionOk="0" h="226409" w="164104">
                    <a:moveTo>
                      <a:pt x="144780" y="206978"/>
                    </a:moveTo>
                    <a:cubicBezTo>
                      <a:pt x="131636" y="218599"/>
                      <a:pt x="113252" y="226409"/>
                      <a:pt x="86010" y="226409"/>
                    </a:cubicBezTo>
                    <a:cubicBezTo>
                      <a:pt x="33528" y="226409"/>
                      <a:pt x="0" y="191452"/>
                      <a:pt x="0" y="145256"/>
                    </a:cubicBezTo>
                    <a:lnTo>
                      <a:pt x="0" y="80677"/>
                    </a:lnTo>
                    <a:cubicBezTo>
                      <a:pt x="0" y="34576"/>
                      <a:pt x="33528" y="0"/>
                      <a:pt x="86010" y="0"/>
                    </a:cubicBezTo>
                    <a:cubicBezTo>
                      <a:pt x="113252" y="0"/>
                      <a:pt x="131636" y="7810"/>
                      <a:pt x="144780" y="18955"/>
                    </a:cubicBezTo>
                    <a:cubicBezTo>
                      <a:pt x="152590" y="25718"/>
                      <a:pt x="158401" y="33528"/>
                      <a:pt x="163259" y="42291"/>
                    </a:cubicBezTo>
                    <a:cubicBezTo>
                      <a:pt x="164687" y="45244"/>
                      <a:pt x="163735" y="47625"/>
                      <a:pt x="160877" y="49054"/>
                    </a:cubicBezTo>
                    <a:lnTo>
                      <a:pt x="135160" y="62198"/>
                    </a:lnTo>
                    <a:cubicBezTo>
                      <a:pt x="132779" y="63627"/>
                      <a:pt x="130778" y="62675"/>
                      <a:pt x="129349" y="60293"/>
                    </a:cubicBezTo>
                    <a:cubicBezTo>
                      <a:pt x="119158" y="43244"/>
                      <a:pt x="102679" y="33052"/>
                      <a:pt x="86106" y="33052"/>
                    </a:cubicBezTo>
                    <a:cubicBezTo>
                      <a:pt x="56007" y="33052"/>
                      <a:pt x="38481" y="54388"/>
                      <a:pt x="38481" y="80677"/>
                    </a:cubicBezTo>
                    <a:lnTo>
                      <a:pt x="38481" y="145256"/>
                    </a:lnTo>
                    <a:cubicBezTo>
                      <a:pt x="38481" y="171450"/>
                      <a:pt x="56007" y="192881"/>
                      <a:pt x="86106" y="192881"/>
                    </a:cubicBezTo>
                    <a:cubicBezTo>
                      <a:pt x="102584" y="192881"/>
                      <a:pt x="119158" y="183166"/>
                      <a:pt x="129349" y="165164"/>
                    </a:cubicBezTo>
                    <a:cubicBezTo>
                      <a:pt x="130778" y="162782"/>
                      <a:pt x="133255" y="161735"/>
                      <a:pt x="135636" y="163259"/>
                    </a:cubicBezTo>
                    <a:lnTo>
                      <a:pt x="161354" y="176403"/>
                    </a:lnTo>
                    <a:cubicBezTo>
                      <a:pt x="164306" y="177832"/>
                      <a:pt x="164782" y="179832"/>
                      <a:pt x="163259" y="182690"/>
                    </a:cubicBezTo>
                    <a:cubicBezTo>
                      <a:pt x="158401" y="191452"/>
                      <a:pt x="152590" y="199739"/>
                      <a:pt x="144780" y="20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20" name="Google Shape;120;p27"/>
              <p:cNvSpPr/>
              <p:nvPr/>
            </p:nvSpPr>
            <p:spPr>
              <a:xfrm>
                <a:off x="9529475" y="3467480"/>
                <a:ext cx="48101" cy="310895"/>
              </a:xfrm>
              <a:custGeom>
                <a:rect b="b" l="l" r="r" t="t"/>
                <a:pathLst>
                  <a:path extrusionOk="0" h="310895" w="48101">
                    <a:moveTo>
                      <a:pt x="23813" y="48101"/>
                    </a:moveTo>
                    <a:cubicBezTo>
                      <a:pt x="10192" y="48101"/>
                      <a:pt x="0" y="37433"/>
                      <a:pt x="0" y="23813"/>
                    </a:cubicBezTo>
                    <a:cubicBezTo>
                      <a:pt x="0" y="10668"/>
                      <a:pt x="10669" y="0"/>
                      <a:pt x="23813" y="0"/>
                    </a:cubicBezTo>
                    <a:cubicBezTo>
                      <a:pt x="37434" y="0"/>
                      <a:pt x="48102" y="10192"/>
                      <a:pt x="48102" y="23813"/>
                    </a:cubicBezTo>
                    <a:cubicBezTo>
                      <a:pt x="48102" y="36957"/>
                      <a:pt x="37434"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21" name="Google Shape;121;p27"/>
              <p:cNvSpPr/>
              <p:nvPr/>
            </p:nvSpPr>
            <p:spPr>
              <a:xfrm>
                <a:off x="9636822" y="3472338"/>
                <a:ext cx="38386" cy="306038"/>
              </a:xfrm>
              <a:custGeom>
                <a:rect b="b" l="l" r="r" t="t"/>
                <a:pathLst>
                  <a:path extrusionOk="0" h="306038" w="38386">
                    <a:moveTo>
                      <a:pt x="33528" y="306038"/>
                    </a:moveTo>
                    <a:lnTo>
                      <a:pt x="4858" y="306038"/>
                    </a:lnTo>
                    <a:cubicBezTo>
                      <a:pt x="1429" y="306038"/>
                      <a:pt x="0" y="304609"/>
                      <a:pt x="0" y="301180"/>
                    </a:cubicBezTo>
                    <a:lnTo>
                      <a:pt x="0" y="4858"/>
                    </a:lnTo>
                    <a:cubicBezTo>
                      <a:pt x="0" y="1429"/>
                      <a:pt x="1429" y="0"/>
                      <a:pt x="4858" y="0"/>
                    </a:cubicBezTo>
                    <a:lnTo>
                      <a:pt x="33528" y="0"/>
                    </a:lnTo>
                    <a:cubicBezTo>
                      <a:pt x="36957" y="0"/>
                      <a:pt x="38386" y="1429"/>
                      <a:pt x="38386" y="4858"/>
                    </a:cubicBezTo>
                    <a:lnTo>
                      <a:pt x="38386" y="301180"/>
                    </a:lnTo>
                    <a:cubicBezTo>
                      <a:pt x="38386" y="304609"/>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22" name="Google Shape;122;p27"/>
              <p:cNvSpPr/>
              <p:nvPr/>
            </p:nvSpPr>
            <p:spPr>
              <a:xfrm>
                <a:off x="9734454"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23" name="Google Shape;123;p27"/>
              <p:cNvSpPr/>
              <p:nvPr/>
            </p:nvSpPr>
            <p:spPr>
              <a:xfrm>
                <a:off x="9810749" y="3517010"/>
                <a:ext cx="119446" cy="265819"/>
              </a:xfrm>
              <a:custGeom>
                <a:rect b="b" l="l" r="r" t="t"/>
                <a:pathLst>
                  <a:path extrusionOk="0" h="265819" w="119446">
                    <a:moveTo>
                      <a:pt x="114205" y="265748"/>
                    </a:moveTo>
                    <a:cubicBezTo>
                      <a:pt x="94298" y="263843"/>
                      <a:pt x="77724" y="256985"/>
                      <a:pt x="65151" y="247269"/>
                    </a:cubicBezTo>
                    <a:cubicBezTo>
                      <a:pt x="47149" y="232696"/>
                      <a:pt x="36957" y="211360"/>
                      <a:pt x="36957" y="185071"/>
                    </a:cubicBezTo>
                    <a:lnTo>
                      <a:pt x="36957" y="82582"/>
                    </a:lnTo>
                    <a:cubicBezTo>
                      <a:pt x="36957" y="79153"/>
                      <a:pt x="35528" y="77724"/>
                      <a:pt x="32099" y="77724"/>
                    </a:cubicBezTo>
                    <a:lnTo>
                      <a:pt x="4858" y="77724"/>
                    </a:lnTo>
                    <a:cubicBezTo>
                      <a:pt x="1429" y="77724"/>
                      <a:pt x="0" y="76295"/>
                      <a:pt x="0" y="72866"/>
                    </a:cubicBezTo>
                    <a:lnTo>
                      <a:pt x="0" y="59722"/>
                    </a:lnTo>
                    <a:lnTo>
                      <a:pt x="55340" y="1429"/>
                    </a:lnTo>
                    <a:cubicBezTo>
                      <a:pt x="55816" y="952"/>
                      <a:pt x="57721" y="0"/>
                      <a:pt x="58769" y="0"/>
                    </a:cubicBezTo>
                    <a:lnTo>
                      <a:pt x="70390" y="0"/>
                    </a:lnTo>
                    <a:cubicBezTo>
                      <a:pt x="73819" y="0"/>
                      <a:pt x="75248" y="1429"/>
                      <a:pt x="75248" y="4858"/>
                    </a:cubicBezTo>
                    <a:lnTo>
                      <a:pt x="75248" y="39815"/>
                    </a:lnTo>
                    <a:cubicBezTo>
                      <a:pt x="75248" y="43244"/>
                      <a:pt x="76676" y="44672"/>
                      <a:pt x="80105" y="44672"/>
                    </a:cubicBezTo>
                    <a:lnTo>
                      <a:pt x="114586" y="44672"/>
                    </a:lnTo>
                    <a:cubicBezTo>
                      <a:pt x="118015" y="44672"/>
                      <a:pt x="119443" y="46101"/>
                      <a:pt x="119443" y="49530"/>
                    </a:cubicBezTo>
                    <a:lnTo>
                      <a:pt x="119443" y="72866"/>
                    </a:lnTo>
                    <a:cubicBezTo>
                      <a:pt x="119443" y="76295"/>
                      <a:pt x="118015" y="77724"/>
                      <a:pt x="114586" y="77724"/>
                    </a:cubicBezTo>
                    <a:lnTo>
                      <a:pt x="80105" y="77724"/>
                    </a:lnTo>
                    <a:cubicBezTo>
                      <a:pt x="76676" y="77724"/>
                      <a:pt x="75248" y="79153"/>
                      <a:pt x="75248" y="82582"/>
                    </a:cubicBezTo>
                    <a:lnTo>
                      <a:pt x="75248" y="185071"/>
                    </a:lnTo>
                    <a:cubicBezTo>
                      <a:pt x="75248" y="207454"/>
                      <a:pt x="90774" y="226886"/>
                      <a:pt x="115538" y="231743"/>
                    </a:cubicBezTo>
                    <a:cubicBezTo>
                      <a:pt x="118015" y="232220"/>
                      <a:pt x="119443" y="233648"/>
                      <a:pt x="119443" y="236601"/>
                    </a:cubicBezTo>
                    <a:lnTo>
                      <a:pt x="119443" y="260890"/>
                    </a:lnTo>
                    <a:cubicBezTo>
                      <a:pt x="119539" y="264319"/>
                      <a:pt x="117539"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24" name="Google Shape;124;p27"/>
              <p:cNvSpPr/>
              <p:nvPr/>
            </p:nvSpPr>
            <p:spPr>
              <a:xfrm>
                <a:off x="9969054" y="3561778"/>
                <a:ext cx="172021" cy="330803"/>
              </a:xfrm>
              <a:custGeom>
                <a:rect b="b" l="l" r="r" t="t"/>
                <a:pathLst>
                  <a:path extrusionOk="0" h="330803" w="172021">
                    <a:moveTo>
                      <a:pt x="86011" y="330803"/>
                    </a:moveTo>
                    <a:cubicBezTo>
                      <a:pt x="57817" y="330803"/>
                      <a:pt x="38862" y="322040"/>
                      <a:pt x="25337" y="309467"/>
                    </a:cubicBezTo>
                    <a:cubicBezTo>
                      <a:pt x="18574" y="302705"/>
                      <a:pt x="13145" y="295370"/>
                      <a:pt x="8858" y="287655"/>
                    </a:cubicBezTo>
                    <a:cubicBezTo>
                      <a:pt x="7430" y="284702"/>
                      <a:pt x="7906" y="282321"/>
                      <a:pt x="10763" y="280892"/>
                    </a:cubicBezTo>
                    <a:lnTo>
                      <a:pt x="36481" y="268224"/>
                    </a:lnTo>
                    <a:cubicBezTo>
                      <a:pt x="39434" y="266795"/>
                      <a:pt x="41339" y="267748"/>
                      <a:pt x="42767" y="270129"/>
                    </a:cubicBezTo>
                    <a:cubicBezTo>
                      <a:pt x="52483" y="287655"/>
                      <a:pt x="69437" y="297371"/>
                      <a:pt x="86011" y="297371"/>
                    </a:cubicBezTo>
                    <a:cubicBezTo>
                      <a:pt x="112205" y="297371"/>
                      <a:pt x="134112" y="276511"/>
                      <a:pt x="134112" y="249746"/>
                    </a:cubicBezTo>
                    <a:lnTo>
                      <a:pt x="134112" y="200692"/>
                    </a:lnTo>
                    <a:cubicBezTo>
                      <a:pt x="134112" y="195358"/>
                      <a:pt x="128778" y="192881"/>
                      <a:pt x="125349" y="197263"/>
                    </a:cubicBezTo>
                    <a:cubicBezTo>
                      <a:pt x="114681" y="210407"/>
                      <a:pt x="100584" y="216694"/>
                      <a:pt x="86011" y="216694"/>
                    </a:cubicBezTo>
                    <a:cubicBezTo>
                      <a:pt x="33528" y="216694"/>
                      <a:pt x="0" y="183166"/>
                      <a:pt x="0" y="135541"/>
                    </a:cubicBezTo>
                    <a:lnTo>
                      <a:pt x="0" y="4858"/>
                    </a:lnTo>
                    <a:cubicBezTo>
                      <a:pt x="0" y="1429"/>
                      <a:pt x="1429" y="0"/>
                      <a:pt x="4858" y="0"/>
                    </a:cubicBezTo>
                    <a:lnTo>
                      <a:pt x="33528" y="0"/>
                    </a:lnTo>
                    <a:cubicBezTo>
                      <a:pt x="36957" y="0"/>
                      <a:pt x="38386" y="1429"/>
                      <a:pt x="38386" y="4858"/>
                    </a:cubicBezTo>
                    <a:lnTo>
                      <a:pt x="38386" y="135541"/>
                    </a:lnTo>
                    <a:cubicBezTo>
                      <a:pt x="38386" y="161258"/>
                      <a:pt x="59722" y="183166"/>
                      <a:pt x="86011" y="183166"/>
                    </a:cubicBezTo>
                    <a:cubicBezTo>
                      <a:pt x="115634" y="183166"/>
                      <a:pt x="134112" y="158401"/>
                      <a:pt x="134112" y="135541"/>
                    </a:cubicBezTo>
                    <a:lnTo>
                      <a:pt x="134112" y="4858"/>
                    </a:lnTo>
                    <a:cubicBezTo>
                      <a:pt x="134112" y="1429"/>
                      <a:pt x="135541" y="0"/>
                      <a:pt x="138970" y="0"/>
                    </a:cubicBezTo>
                    <a:lnTo>
                      <a:pt x="167164" y="0"/>
                    </a:lnTo>
                    <a:cubicBezTo>
                      <a:pt x="170593" y="0"/>
                      <a:pt x="172021" y="1429"/>
                      <a:pt x="172021" y="4858"/>
                    </a:cubicBezTo>
                    <a:lnTo>
                      <a:pt x="172021" y="244316"/>
                    </a:lnTo>
                    <a:cubicBezTo>
                      <a:pt x="172021" y="293846"/>
                      <a:pt x="143351" y="330803"/>
                      <a:pt x="86011"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grpSp>
      <p:sp>
        <p:nvSpPr>
          <p:cNvPr id="125" name="Google Shape;125;p27"/>
          <p:cNvSpPr txBox="1"/>
          <p:nvPr>
            <p:ph type="title"/>
          </p:nvPr>
        </p:nvSpPr>
        <p:spPr>
          <a:xfrm>
            <a:off x="640856" y="3803788"/>
            <a:ext cx="5902154" cy="1168267"/>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b="1" sz="2400" cap="none">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7"/>
          <p:cNvSpPr txBox="1"/>
          <p:nvPr>
            <p:ph idx="1" type="body"/>
          </p:nvPr>
        </p:nvSpPr>
        <p:spPr>
          <a:xfrm>
            <a:off x="640856" y="5083771"/>
            <a:ext cx="5902154" cy="3416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SzPts val="1800"/>
              <a:buNone/>
              <a:defRPr b="1"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7"/>
          <p:cNvSpPr/>
          <p:nvPr/>
        </p:nvSpPr>
        <p:spPr>
          <a:xfrm rot="5400000">
            <a:off x="496259" y="1412461"/>
            <a:ext cx="264693" cy="1257212"/>
          </a:xfrm>
          <a:prstGeom prst="rect">
            <a:avLst/>
          </a:prstGeom>
          <a:solidFill>
            <a:schemeClr val="accent6">
              <a:alpha val="74509"/>
            </a:schemeClr>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28" name="Google Shape;128;p27"/>
          <p:cNvSpPr/>
          <p:nvPr/>
        </p:nvSpPr>
        <p:spPr>
          <a:xfrm rot="5400000">
            <a:off x="11431047" y="5488617"/>
            <a:ext cx="264693" cy="1257212"/>
          </a:xfrm>
          <a:prstGeom prst="rect">
            <a:avLst/>
          </a:prstGeom>
          <a:solidFill>
            <a:schemeClr val="accent6">
              <a:alpha val="74509"/>
            </a:schemeClr>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eavy Title Slide">
  <p:cSld name="Text Heavy Title Slide">
    <p:spTree>
      <p:nvGrpSpPr>
        <p:cNvPr id="129" name="Shape 129"/>
        <p:cNvGrpSpPr/>
        <p:nvPr/>
      </p:nvGrpSpPr>
      <p:grpSpPr>
        <a:xfrm>
          <a:off x="0" y="0"/>
          <a:ext cx="0" cy="0"/>
          <a:chOff x="0" y="0"/>
          <a:chExt cx="0" cy="0"/>
        </a:xfrm>
      </p:grpSpPr>
      <p:sp>
        <p:nvSpPr>
          <p:cNvPr id="130" name="Google Shape;130;p28"/>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31" name="Google Shape;131;p28"/>
          <p:cNvSpPr/>
          <p:nvPr/>
        </p:nvSpPr>
        <p:spPr>
          <a:xfrm>
            <a:off x="246063" y="282534"/>
            <a:ext cx="11703326" cy="62929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132" name="Google Shape;132;p28"/>
          <p:cNvPicPr preferRelativeResize="0"/>
          <p:nvPr/>
        </p:nvPicPr>
        <p:blipFill rotWithShape="1">
          <a:blip r:embed="rId2">
            <a:alphaModFix/>
          </a:blip>
          <a:srcRect b="0" l="3733" r="1939" t="0"/>
          <a:stretch/>
        </p:blipFill>
        <p:spPr>
          <a:xfrm>
            <a:off x="240806" y="299846"/>
            <a:ext cx="11710390" cy="6275619"/>
          </a:xfrm>
          <a:prstGeom prst="rect">
            <a:avLst/>
          </a:prstGeom>
          <a:noFill/>
          <a:ln>
            <a:noFill/>
          </a:ln>
        </p:spPr>
      </p:pic>
      <p:pic>
        <p:nvPicPr>
          <p:cNvPr id="133" name="Google Shape;133;p28"/>
          <p:cNvPicPr preferRelativeResize="0"/>
          <p:nvPr/>
        </p:nvPicPr>
        <p:blipFill rotWithShape="1">
          <a:blip r:embed="rId3">
            <a:alphaModFix/>
          </a:blip>
          <a:srcRect b="35511" l="15832" r="67862" t="23514"/>
          <a:stretch/>
        </p:blipFill>
        <p:spPr>
          <a:xfrm rot="5400000">
            <a:off x="7913520" y="695280"/>
            <a:ext cx="2279727" cy="5792790"/>
          </a:xfrm>
          <a:custGeom>
            <a:rect b="b" l="l" r="r" t="t"/>
            <a:pathLst>
              <a:path extrusionOk="0" h="5791199" w="1893988">
                <a:moveTo>
                  <a:pt x="0" y="5791199"/>
                </a:moveTo>
                <a:lnTo>
                  <a:pt x="0" y="0"/>
                </a:lnTo>
                <a:lnTo>
                  <a:pt x="1893988" y="0"/>
                </a:lnTo>
                <a:lnTo>
                  <a:pt x="1893988" y="5791199"/>
                </a:lnTo>
                <a:close/>
              </a:path>
            </a:pathLst>
          </a:custGeom>
          <a:noFill/>
          <a:ln>
            <a:noFill/>
          </a:ln>
          <a:effectLst>
            <a:outerShdw blurRad="88900" rotWithShape="0" algn="r" dir="10800000" dist="38100">
              <a:srgbClr val="000000">
                <a:alpha val="21568"/>
              </a:srgbClr>
            </a:outerShdw>
          </a:effectLst>
        </p:spPr>
      </p:pic>
      <p:sp>
        <p:nvSpPr>
          <p:cNvPr id="134" name="Google Shape;134;p28"/>
          <p:cNvSpPr/>
          <p:nvPr/>
        </p:nvSpPr>
        <p:spPr>
          <a:xfrm>
            <a:off x="6158406" y="2451811"/>
            <a:ext cx="5792789" cy="2279727"/>
          </a:xfrm>
          <a:prstGeom prst="rect">
            <a:avLst/>
          </a:prstGeom>
          <a:solidFill>
            <a:schemeClr val="accent6">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nvGrpSpPr>
          <p:cNvPr id="135" name="Google Shape;135;p28"/>
          <p:cNvGrpSpPr/>
          <p:nvPr/>
        </p:nvGrpSpPr>
        <p:grpSpPr>
          <a:xfrm>
            <a:off x="6416947" y="1654660"/>
            <a:ext cx="2994573" cy="615860"/>
            <a:chOff x="2052687" y="2595562"/>
            <a:chExt cx="8088388" cy="1663447"/>
          </a:xfrm>
        </p:grpSpPr>
        <p:sp>
          <p:nvSpPr>
            <p:cNvPr id="136" name="Google Shape;136;p28"/>
            <p:cNvSpPr/>
            <p:nvPr/>
          </p:nvSpPr>
          <p:spPr>
            <a:xfrm>
              <a:off x="2785109" y="2801206"/>
              <a:ext cx="629793" cy="605504"/>
            </a:xfrm>
            <a:custGeom>
              <a:rect b="b" l="l" r="r" t="t"/>
              <a:pathLst>
                <a:path extrusionOk="0" h="605504" w="629793">
                  <a:moveTo>
                    <a:pt x="0" y="605504"/>
                  </a:moveTo>
                  <a:cubicBezTo>
                    <a:pt x="0" y="280892"/>
                    <a:pt x="158401" y="0"/>
                    <a:pt x="629793" y="0"/>
                  </a:cubicBezTo>
                  <a:cubicBezTo>
                    <a:pt x="629793" y="325279"/>
                    <a:pt x="415861" y="605504"/>
                    <a:pt x="0" y="60550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37" name="Google Shape;137;p28"/>
            <p:cNvSpPr/>
            <p:nvPr/>
          </p:nvSpPr>
          <p:spPr>
            <a:xfrm>
              <a:off x="2052687" y="2595562"/>
              <a:ext cx="1713496" cy="1663447"/>
            </a:xfrm>
            <a:custGeom>
              <a:rect b="b" l="l" r="r" t="t"/>
              <a:pathLst>
                <a:path extrusionOk="0" h="1663447" w="1713496">
                  <a:moveTo>
                    <a:pt x="1487659" y="1663446"/>
                  </a:moveTo>
                  <a:cubicBezTo>
                    <a:pt x="1575956" y="1663446"/>
                    <a:pt x="1643774" y="1650873"/>
                    <a:pt x="1713497" y="1625251"/>
                  </a:cubicBezTo>
                  <a:cubicBezTo>
                    <a:pt x="1713497" y="1368362"/>
                    <a:pt x="1560239" y="1184815"/>
                    <a:pt x="1289539" y="1052513"/>
                  </a:cubicBezTo>
                  <a:cubicBezTo>
                    <a:pt x="1082370" y="948595"/>
                    <a:pt x="827386" y="894874"/>
                    <a:pt x="594881" y="894874"/>
                  </a:cubicBezTo>
                  <a:cubicBezTo>
                    <a:pt x="696989" y="588550"/>
                    <a:pt x="622598" y="208598"/>
                    <a:pt x="523729" y="0"/>
                  </a:cubicBezTo>
                  <a:cubicBezTo>
                    <a:pt x="414191" y="218504"/>
                    <a:pt x="345802" y="593122"/>
                    <a:pt x="450958" y="897922"/>
                  </a:cubicBezTo>
                  <a:cubicBezTo>
                    <a:pt x="244456" y="912971"/>
                    <a:pt x="80626" y="1002983"/>
                    <a:pt x="11379" y="1121664"/>
                  </a:cubicBezTo>
                  <a:cubicBezTo>
                    <a:pt x="6140" y="1130713"/>
                    <a:pt x="-4337" y="1149953"/>
                    <a:pt x="1949" y="1153287"/>
                  </a:cubicBezTo>
                  <a:cubicBezTo>
                    <a:pt x="6902" y="1155954"/>
                    <a:pt x="14903" y="1147858"/>
                    <a:pt x="19856" y="1143381"/>
                  </a:cubicBezTo>
                  <a:cubicBezTo>
                    <a:pt x="94532" y="1074325"/>
                    <a:pt x="193307" y="1040606"/>
                    <a:pt x="288176" y="1040606"/>
                  </a:cubicBezTo>
                  <a:cubicBezTo>
                    <a:pt x="507441" y="1040606"/>
                    <a:pt x="662222" y="1222629"/>
                    <a:pt x="771665" y="1331881"/>
                  </a:cubicBezTo>
                  <a:cubicBezTo>
                    <a:pt x="1006646" y="1566958"/>
                    <a:pt x="1236389" y="1663922"/>
                    <a:pt x="1487659" y="16634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138" name="Google Shape;138;p28"/>
            <p:cNvGrpSpPr/>
            <p:nvPr/>
          </p:nvGrpSpPr>
          <p:grpSpPr>
            <a:xfrm>
              <a:off x="3841812" y="2873977"/>
              <a:ext cx="2337435" cy="928687"/>
              <a:chOff x="3841812" y="2873977"/>
              <a:chExt cx="2337435" cy="928687"/>
            </a:xfrm>
          </p:grpSpPr>
          <p:sp>
            <p:nvSpPr>
              <p:cNvPr id="139" name="Google Shape;139;p28"/>
              <p:cNvSpPr/>
              <p:nvPr/>
            </p:nvSpPr>
            <p:spPr>
              <a:xfrm>
                <a:off x="3841812" y="2873977"/>
                <a:ext cx="612933" cy="928687"/>
              </a:xfrm>
              <a:custGeom>
                <a:rect b="b" l="l" r="r" t="t"/>
                <a:pathLst>
                  <a:path extrusionOk="0" h="928687" w="612933">
                    <a:moveTo>
                      <a:pt x="604361" y="178594"/>
                    </a:moveTo>
                    <a:lnTo>
                      <a:pt x="490061" y="237173"/>
                    </a:lnTo>
                    <a:cubicBezTo>
                      <a:pt x="484346" y="240030"/>
                      <a:pt x="478631" y="244316"/>
                      <a:pt x="472916" y="244316"/>
                    </a:cubicBezTo>
                    <a:cubicBezTo>
                      <a:pt x="468630" y="244316"/>
                      <a:pt x="464344" y="241459"/>
                      <a:pt x="461486" y="234315"/>
                    </a:cubicBezTo>
                    <a:cubicBezTo>
                      <a:pt x="435769" y="172879"/>
                      <a:pt x="398621" y="150019"/>
                      <a:pt x="360045" y="150019"/>
                    </a:cubicBezTo>
                    <a:lnTo>
                      <a:pt x="265748" y="150019"/>
                    </a:lnTo>
                    <a:cubicBezTo>
                      <a:pt x="210026" y="150019"/>
                      <a:pt x="162878" y="197168"/>
                      <a:pt x="162878" y="252889"/>
                    </a:cubicBezTo>
                    <a:lnTo>
                      <a:pt x="162878" y="675799"/>
                    </a:lnTo>
                    <a:cubicBezTo>
                      <a:pt x="162878" y="731520"/>
                      <a:pt x="210026" y="778669"/>
                      <a:pt x="265748" y="778669"/>
                    </a:cubicBezTo>
                    <a:lnTo>
                      <a:pt x="335756" y="778669"/>
                    </a:lnTo>
                    <a:cubicBezTo>
                      <a:pt x="392906" y="778669"/>
                      <a:pt x="437198" y="732949"/>
                      <a:pt x="437198" y="675799"/>
                    </a:cubicBezTo>
                    <a:lnTo>
                      <a:pt x="437198" y="608648"/>
                    </a:lnTo>
                    <a:cubicBezTo>
                      <a:pt x="437198" y="598646"/>
                      <a:pt x="432911" y="594360"/>
                      <a:pt x="422910" y="594360"/>
                    </a:cubicBezTo>
                    <a:lnTo>
                      <a:pt x="288608" y="594360"/>
                    </a:lnTo>
                    <a:cubicBezTo>
                      <a:pt x="278606" y="594360"/>
                      <a:pt x="274320" y="590074"/>
                      <a:pt x="274320" y="580073"/>
                    </a:cubicBezTo>
                    <a:lnTo>
                      <a:pt x="274320" y="458629"/>
                    </a:lnTo>
                    <a:cubicBezTo>
                      <a:pt x="274320" y="448628"/>
                      <a:pt x="278606" y="444341"/>
                      <a:pt x="288608" y="444341"/>
                    </a:cubicBezTo>
                    <a:lnTo>
                      <a:pt x="587216" y="444341"/>
                    </a:lnTo>
                    <a:cubicBezTo>
                      <a:pt x="597218" y="444341"/>
                      <a:pt x="601504" y="448628"/>
                      <a:pt x="601504" y="458629"/>
                    </a:cubicBezTo>
                    <a:lnTo>
                      <a:pt x="601504" y="675799"/>
                    </a:lnTo>
                    <a:cubicBezTo>
                      <a:pt x="601504" y="824389"/>
                      <a:pt x="497205" y="928688"/>
                      <a:pt x="335756" y="928688"/>
                    </a:cubicBezTo>
                    <a:lnTo>
                      <a:pt x="265748" y="928688"/>
                    </a:lnTo>
                    <a:cubicBezTo>
                      <a:pt x="102870" y="928688"/>
                      <a:pt x="0" y="824389"/>
                      <a:pt x="0" y="675799"/>
                    </a:cubicBezTo>
                    <a:lnTo>
                      <a:pt x="0" y="252889"/>
                    </a:lnTo>
                    <a:cubicBezTo>
                      <a:pt x="0" y="104299"/>
                      <a:pt x="102870" y="0"/>
                      <a:pt x="265748" y="0"/>
                    </a:cubicBezTo>
                    <a:lnTo>
                      <a:pt x="360045" y="0"/>
                    </a:lnTo>
                    <a:cubicBezTo>
                      <a:pt x="478631" y="0"/>
                      <a:pt x="542925" y="48578"/>
                      <a:pt x="585788" y="115729"/>
                    </a:cubicBezTo>
                    <a:cubicBezTo>
                      <a:pt x="598646" y="137160"/>
                      <a:pt x="612934" y="160020"/>
                      <a:pt x="612934" y="168593"/>
                    </a:cubicBezTo>
                    <a:cubicBezTo>
                      <a:pt x="612934" y="172879"/>
                      <a:pt x="610076" y="175736"/>
                      <a:pt x="604361" y="1785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0" name="Google Shape;140;p28"/>
              <p:cNvSpPr/>
              <p:nvPr/>
            </p:nvSpPr>
            <p:spPr>
              <a:xfrm>
                <a:off x="4564760" y="2888265"/>
                <a:ext cx="601503" cy="900112"/>
              </a:xfrm>
              <a:custGeom>
                <a:rect b="b" l="l" r="r" t="t"/>
                <a:pathLst>
                  <a:path extrusionOk="0" h="900112" w="601503">
                    <a:moveTo>
                      <a:pt x="335756" y="900113"/>
                    </a:moveTo>
                    <a:lnTo>
                      <a:pt x="14288" y="900113"/>
                    </a:lnTo>
                    <a:cubicBezTo>
                      <a:pt x="4286" y="900113"/>
                      <a:pt x="0" y="895826"/>
                      <a:pt x="0" y="885825"/>
                    </a:cubicBezTo>
                    <a:lnTo>
                      <a:pt x="0" y="14288"/>
                    </a:lnTo>
                    <a:cubicBezTo>
                      <a:pt x="0" y="4286"/>
                      <a:pt x="4286" y="0"/>
                      <a:pt x="14288" y="0"/>
                    </a:cubicBezTo>
                    <a:lnTo>
                      <a:pt x="335756" y="0"/>
                    </a:lnTo>
                    <a:cubicBezTo>
                      <a:pt x="498634" y="0"/>
                      <a:pt x="601504" y="104299"/>
                      <a:pt x="601504" y="265748"/>
                    </a:cubicBezTo>
                    <a:lnTo>
                      <a:pt x="601504" y="280035"/>
                    </a:lnTo>
                    <a:cubicBezTo>
                      <a:pt x="601504" y="332899"/>
                      <a:pt x="567214" y="394335"/>
                      <a:pt x="525780" y="434340"/>
                    </a:cubicBezTo>
                    <a:cubicBezTo>
                      <a:pt x="521494" y="437197"/>
                      <a:pt x="520065" y="441484"/>
                      <a:pt x="520065" y="444341"/>
                    </a:cubicBezTo>
                    <a:cubicBezTo>
                      <a:pt x="520065" y="447199"/>
                      <a:pt x="521494" y="451485"/>
                      <a:pt x="525780" y="454343"/>
                    </a:cubicBezTo>
                    <a:cubicBezTo>
                      <a:pt x="567214" y="494347"/>
                      <a:pt x="601504" y="562928"/>
                      <a:pt x="601504" y="615791"/>
                    </a:cubicBezTo>
                    <a:lnTo>
                      <a:pt x="601504" y="637223"/>
                    </a:lnTo>
                    <a:cubicBezTo>
                      <a:pt x="601504" y="798671"/>
                      <a:pt x="498634" y="900113"/>
                      <a:pt x="335756" y="900113"/>
                    </a:cubicBezTo>
                    <a:close/>
                    <a:moveTo>
                      <a:pt x="438626" y="252889"/>
                    </a:moveTo>
                    <a:cubicBezTo>
                      <a:pt x="438626" y="197168"/>
                      <a:pt x="391478" y="150019"/>
                      <a:pt x="335756" y="150019"/>
                    </a:cubicBezTo>
                    <a:lnTo>
                      <a:pt x="178594" y="150019"/>
                    </a:lnTo>
                    <a:cubicBezTo>
                      <a:pt x="168593" y="150019"/>
                      <a:pt x="164306" y="154305"/>
                      <a:pt x="164306" y="164306"/>
                    </a:cubicBezTo>
                    <a:lnTo>
                      <a:pt x="164306" y="354330"/>
                    </a:lnTo>
                    <a:cubicBezTo>
                      <a:pt x="164306" y="364331"/>
                      <a:pt x="168593" y="368618"/>
                      <a:pt x="178594" y="368618"/>
                    </a:cubicBezTo>
                    <a:lnTo>
                      <a:pt x="335756" y="368618"/>
                    </a:lnTo>
                    <a:cubicBezTo>
                      <a:pt x="391478" y="368618"/>
                      <a:pt x="438626" y="321469"/>
                      <a:pt x="438626" y="265748"/>
                    </a:cubicBezTo>
                    <a:lnTo>
                      <a:pt x="438626" y="252889"/>
                    </a:lnTo>
                    <a:close/>
                    <a:moveTo>
                      <a:pt x="438626" y="620078"/>
                    </a:moveTo>
                    <a:cubicBezTo>
                      <a:pt x="438626" y="562928"/>
                      <a:pt x="392906" y="518636"/>
                      <a:pt x="335756" y="518636"/>
                    </a:cubicBezTo>
                    <a:lnTo>
                      <a:pt x="178594" y="518636"/>
                    </a:lnTo>
                    <a:cubicBezTo>
                      <a:pt x="168593" y="518636"/>
                      <a:pt x="164306" y="522922"/>
                      <a:pt x="164306" y="532924"/>
                    </a:cubicBezTo>
                    <a:lnTo>
                      <a:pt x="164306" y="735806"/>
                    </a:lnTo>
                    <a:cubicBezTo>
                      <a:pt x="164306" y="745808"/>
                      <a:pt x="168593" y="750094"/>
                      <a:pt x="178594" y="750094"/>
                    </a:cubicBezTo>
                    <a:lnTo>
                      <a:pt x="335756" y="750094"/>
                    </a:lnTo>
                    <a:cubicBezTo>
                      <a:pt x="391478" y="750094"/>
                      <a:pt x="438626" y="705803"/>
                      <a:pt x="438626" y="647224"/>
                    </a:cubicBezTo>
                    <a:lnTo>
                      <a:pt x="438626" y="6200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1" name="Google Shape;141;p28"/>
              <p:cNvSpPr/>
              <p:nvPr/>
            </p:nvSpPr>
            <p:spPr>
              <a:xfrm>
                <a:off x="5301995" y="2888265"/>
                <a:ext cx="164306" cy="900112"/>
              </a:xfrm>
              <a:custGeom>
                <a:rect b="b" l="l" r="r" t="t"/>
                <a:pathLst>
                  <a:path extrusionOk="0" h="900112" w="164306">
                    <a:moveTo>
                      <a:pt x="150019" y="900113"/>
                    </a:moveTo>
                    <a:lnTo>
                      <a:pt x="14288" y="900113"/>
                    </a:lnTo>
                    <a:cubicBezTo>
                      <a:pt x="4286" y="900113"/>
                      <a:pt x="0" y="895826"/>
                      <a:pt x="0" y="885825"/>
                    </a:cubicBezTo>
                    <a:lnTo>
                      <a:pt x="0" y="14288"/>
                    </a:lnTo>
                    <a:cubicBezTo>
                      <a:pt x="0" y="4286"/>
                      <a:pt x="4286" y="0"/>
                      <a:pt x="14288" y="0"/>
                    </a:cubicBezTo>
                    <a:lnTo>
                      <a:pt x="150019" y="0"/>
                    </a:lnTo>
                    <a:cubicBezTo>
                      <a:pt x="160020" y="0"/>
                      <a:pt x="164306" y="4286"/>
                      <a:pt x="164306" y="14288"/>
                    </a:cubicBezTo>
                    <a:lnTo>
                      <a:pt x="164306" y="885825"/>
                    </a:lnTo>
                    <a:cubicBezTo>
                      <a:pt x="164306" y="895826"/>
                      <a:pt x="160020" y="900113"/>
                      <a:pt x="150019" y="900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2" name="Google Shape;142;p28"/>
              <p:cNvSpPr/>
              <p:nvPr/>
            </p:nvSpPr>
            <p:spPr>
              <a:xfrm>
                <a:off x="5646324" y="2888265"/>
                <a:ext cx="532923" cy="900112"/>
              </a:xfrm>
              <a:custGeom>
                <a:rect b="b" l="l" r="r" t="t"/>
                <a:pathLst>
                  <a:path extrusionOk="0" h="900112" w="532923">
                    <a:moveTo>
                      <a:pt x="518636" y="150019"/>
                    </a:moveTo>
                    <a:lnTo>
                      <a:pt x="178594" y="150019"/>
                    </a:lnTo>
                    <a:cubicBezTo>
                      <a:pt x="168592" y="150019"/>
                      <a:pt x="164306" y="154305"/>
                      <a:pt x="164306" y="164306"/>
                    </a:cubicBezTo>
                    <a:lnTo>
                      <a:pt x="164306" y="354330"/>
                    </a:lnTo>
                    <a:cubicBezTo>
                      <a:pt x="164306" y="364331"/>
                      <a:pt x="168592" y="368618"/>
                      <a:pt x="178594" y="368618"/>
                    </a:cubicBezTo>
                    <a:lnTo>
                      <a:pt x="457200" y="368618"/>
                    </a:lnTo>
                    <a:cubicBezTo>
                      <a:pt x="467201" y="368618"/>
                      <a:pt x="471488" y="372904"/>
                      <a:pt x="471488" y="382905"/>
                    </a:cubicBezTo>
                    <a:lnTo>
                      <a:pt x="471488" y="504349"/>
                    </a:lnTo>
                    <a:cubicBezTo>
                      <a:pt x="471488" y="514350"/>
                      <a:pt x="467201" y="518636"/>
                      <a:pt x="457200" y="518636"/>
                    </a:cubicBezTo>
                    <a:lnTo>
                      <a:pt x="178594" y="518636"/>
                    </a:lnTo>
                    <a:cubicBezTo>
                      <a:pt x="168592" y="518636"/>
                      <a:pt x="164306" y="522922"/>
                      <a:pt x="164306" y="532924"/>
                    </a:cubicBezTo>
                    <a:lnTo>
                      <a:pt x="164306" y="885825"/>
                    </a:lnTo>
                    <a:cubicBezTo>
                      <a:pt x="164306" y="895826"/>
                      <a:pt x="160020" y="900113"/>
                      <a:pt x="150019" y="900113"/>
                    </a:cubicBezTo>
                    <a:lnTo>
                      <a:pt x="14288" y="900113"/>
                    </a:lnTo>
                    <a:cubicBezTo>
                      <a:pt x="4286" y="900113"/>
                      <a:pt x="0" y="895826"/>
                      <a:pt x="0" y="885825"/>
                    </a:cubicBezTo>
                    <a:lnTo>
                      <a:pt x="0" y="14288"/>
                    </a:lnTo>
                    <a:cubicBezTo>
                      <a:pt x="0" y="4286"/>
                      <a:pt x="4286" y="0"/>
                      <a:pt x="14288" y="0"/>
                    </a:cubicBezTo>
                    <a:lnTo>
                      <a:pt x="518636" y="0"/>
                    </a:lnTo>
                    <a:cubicBezTo>
                      <a:pt x="528638" y="0"/>
                      <a:pt x="532924" y="4286"/>
                      <a:pt x="532924" y="14288"/>
                    </a:cubicBezTo>
                    <a:lnTo>
                      <a:pt x="532924" y="135731"/>
                    </a:lnTo>
                    <a:cubicBezTo>
                      <a:pt x="532924" y="145733"/>
                      <a:pt x="528638" y="150019"/>
                      <a:pt x="518636" y="15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sp>
          <p:nvSpPr>
            <p:cNvPr id="143" name="Google Shape;143;p28"/>
            <p:cNvSpPr/>
            <p:nvPr/>
          </p:nvSpPr>
          <p:spPr>
            <a:xfrm>
              <a:off x="6451663" y="2728721"/>
              <a:ext cx="9525" cy="1193768"/>
            </a:xfrm>
            <a:custGeom>
              <a:rect b="b" l="l" r="r" t="t"/>
              <a:pathLst>
                <a:path extrusionOk="0" h="1193768" w="9525">
                  <a:moveTo>
                    <a:pt x="0" y="0"/>
                  </a:moveTo>
                  <a:lnTo>
                    <a:pt x="0" y="1193768"/>
                  </a:lnTo>
                </a:path>
              </a:pathLst>
            </a:custGeom>
            <a:no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144" name="Google Shape;144;p28"/>
            <p:cNvGrpSpPr/>
            <p:nvPr/>
          </p:nvGrpSpPr>
          <p:grpSpPr>
            <a:xfrm>
              <a:off x="6753795" y="2884550"/>
              <a:ext cx="3387280" cy="1008031"/>
              <a:chOff x="6753795" y="2884550"/>
              <a:chExt cx="3387280" cy="1008031"/>
            </a:xfrm>
          </p:grpSpPr>
          <p:sp>
            <p:nvSpPr>
              <p:cNvPr id="145" name="Google Shape;145;p28"/>
              <p:cNvSpPr/>
              <p:nvPr/>
            </p:nvSpPr>
            <p:spPr>
              <a:xfrm>
                <a:off x="6753795" y="2884550"/>
                <a:ext cx="187724" cy="315753"/>
              </a:xfrm>
              <a:custGeom>
                <a:rect b="b" l="l" r="r" t="t"/>
                <a:pathLst>
                  <a:path extrusionOk="0" h="315753" w="187724">
                    <a:moveTo>
                      <a:pt x="101060" y="315754"/>
                    </a:moveTo>
                    <a:lnTo>
                      <a:pt x="86011" y="315754"/>
                    </a:lnTo>
                    <a:cubicBezTo>
                      <a:pt x="33528" y="315754"/>
                      <a:pt x="0" y="282702"/>
                      <a:pt x="0" y="234601"/>
                    </a:cubicBezTo>
                    <a:lnTo>
                      <a:pt x="0" y="81153"/>
                    </a:lnTo>
                    <a:cubicBezTo>
                      <a:pt x="0" y="33528"/>
                      <a:pt x="33528" y="0"/>
                      <a:pt x="86011" y="0"/>
                    </a:cubicBezTo>
                    <a:lnTo>
                      <a:pt x="109823" y="0"/>
                    </a:lnTo>
                    <a:cubicBezTo>
                      <a:pt x="136493" y="0"/>
                      <a:pt x="154972" y="7810"/>
                      <a:pt x="168116" y="18955"/>
                    </a:cubicBezTo>
                    <a:cubicBezTo>
                      <a:pt x="176403" y="25718"/>
                      <a:pt x="182213" y="34004"/>
                      <a:pt x="187071" y="42767"/>
                    </a:cubicBezTo>
                    <a:cubicBezTo>
                      <a:pt x="188500" y="45720"/>
                      <a:pt x="187547" y="48101"/>
                      <a:pt x="184595" y="49530"/>
                    </a:cubicBezTo>
                    <a:lnTo>
                      <a:pt x="158877" y="62198"/>
                    </a:lnTo>
                    <a:cubicBezTo>
                      <a:pt x="156496" y="63627"/>
                      <a:pt x="154496" y="62674"/>
                      <a:pt x="153067" y="60293"/>
                    </a:cubicBezTo>
                    <a:cubicBezTo>
                      <a:pt x="142875" y="42767"/>
                      <a:pt x="125825" y="33623"/>
                      <a:pt x="109823" y="33623"/>
                    </a:cubicBezTo>
                    <a:lnTo>
                      <a:pt x="86011" y="33623"/>
                    </a:lnTo>
                    <a:cubicBezTo>
                      <a:pt x="59817" y="33623"/>
                      <a:pt x="38386" y="54483"/>
                      <a:pt x="38386" y="81248"/>
                    </a:cubicBezTo>
                    <a:lnTo>
                      <a:pt x="38386" y="234696"/>
                    </a:lnTo>
                    <a:cubicBezTo>
                      <a:pt x="38386" y="260414"/>
                      <a:pt x="59246" y="282321"/>
                      <a:pt x="86011" y="282321"/>
                    </a:cubicBezTo>
                    <a:lnTo>
                      <a:pt x="101060" y="282321"/>
                    </a:lnTo>
                    <a:cubicBezTo>
                      <a:pt x="126778" y="282321"/>
                      <a:pt x="148685" y="260985"/>
                      <a:pt x="148685" y="234696"/>
                    </a:cubicBezTo>
                    <a:lnTo>
                      <a:pt x="148685" y="199263"/>
                    </a:lnTo>
                    <a:cubicBezTo>
                      <a:pt x="148685" y="195834"/>
                      <a:pt x="147256" y="194405"/>
                      <a:pt x="143828" y="194405"/>
                    </a:cubicBezTo>
                    <a:lnTo>
                      <a:pt x="94297" y="194405"/>
                    </a:lnTo>
                    <a:cubicBezTo>
                      <a:pt x="90869" y="194405"/>
                      <a:pt x="89440" y="192976"/>
                      <a:pt x="89440" y="189548"/>
                    </a:cubicBezTo>
                    <a:lnTo>
                      <a:pt x="89440" y="165735"/>
                    </a:lnTo>
                    <a:cubicBezTo>
                      <a:pt x="89440" y="162306"/>
                      <a:pt x="90869" y="160877"/>
                      <a:pt x="94297" y="160877"/>
                    </a:cubicBezTo>
                    <a:lnTo>
                      <a:pt x="182213" y="160877"/>
                    </a:lnTo>
                    <a:cubicBezTo>
                      <a:pt x="185642" y="160877"/>
                      <a:pt x="187071" y="162306"/>
                      <a:pt x="187071" y="165735"/>
                    </a:cubicBezTo>
                    <a:lnTo>
                      <a:pt x="187071" y="234696"/>
                    </a:lnTo>
                    <a:cubicBezTo>
                      <a:pt x="187071" y="282226"/>
                      <a:pt x="153543" y="315754"/>
                      <a:pt x="101060" y="315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6" name="Google Shape;146;p28"/>
              <p:cNvSpPr/>
              <p:nvPr/>
            </p:nvSpPr>
            <p:spPr>
              <a:xfrm>
                <a:off x="7001541" y="2889408"/>
                <a:ext cx="38385" cy="306038"/>
              </a:xfrm>
              <a:custGeom>
                <a:rect b="b" l="l" r="r" t="t"/>
                <a:pathLst>
                  <a:path extrusionOk="0" h="306038" w="38385">
                    <a:moveTo>
                      <a:pt x="33528" y="306038"/>
                    </a:moveTo>
                    <a:lnTo>
                      <a:pt x="4858" y="306038"/>
                    </a:lnTo>
                    <a:cubicBezTo>
                      <a:pt x="1428" y="306038"/>
                      <a:pt x="0" y="304610"/>
                      <a:pt x="0" y="301181"/>
                    </a:cubicBezTo>
                    <a:lnTo>
                      <a:pt x="0" y="4858"/>
                    </a:lnTo>
                    <a:cubicBezTo>
                      <a:pt x="0" y="1429"/>
                      <a:pt x="1428" y="0"/>
                      <a:pt x="4858" y="0"/>
                    </a:cubicBezTo>
                    <a:lnTo>
                      <a:pt x="33528" y="0"/>
                    </a:lnTo>
                    <a:cubicBezTo>
                      <a:pt x="36957" y="0"/>
                      <a:pt x="38385" y="1429"/>
                      <a:pt x="38385" y="4858"/>
                    </a:cubicBezTo>
                    <a:lnTo>
                      <a:pt x="38385" y="301181"/>
                    </a:lnTo>
                    <a:cubicBezTo>
                      <a:pt x="38385"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7" name="Google Shape;147;p28"/>
              <p:cNvSpPr/>
              <p:nvPr/>
            </p:nvSpPr>
            <p:spPr>
              <a:xfrm>
                <a:off x="7096695" y="297399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3"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2"/>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8" name="Google Shape;148;p28"/>
              <p:cNvSpPr/>
              <p:nvPr/>
            </p:nvSpPr>
            <p:spPr>
              <a:xfrm>
                <a:off x="7325582" y="2889408"/>
                <a:ext cx="172497" cy="306133"/>
              </a:xfrm>
              <a:custGeom>
                <a:rect b="b" l="l" r="r" t="t"/>
                <a:pathLst>
                  <a:path extrusionOk="0" h="306133" w="172497">
                    <a:moveTo>
                      <a:pt x="86010" y="306038"/>
                    </a:moveTo>
                    <a:cubicBezTo>
                      <a:pt x="73914" y="306038"/>
                      <a:pt x="55912" y="299752"/>
                      <a:pt x="41814" y="284702"/>
                    </a:cubicBezTo>
                    <a:cubicBezTo>
                      <a:pt x="37909" y="280797"/>
                      <a:pt x="33528" y="282321"/>
                      <a:pt x="33528" y="288131"/>
                    </a:cubicBezTo>
                    <a:lnTo>
                      <a:pt x="33528" y="301276"/>
                    </a:lnTo>
                    <a:cubicBezTo>
                      <a:pt x="33528" y="304705"/>
                      <a:pt x="32099" y="306134"/>
                      <a:pt x="28670" y="306134"/>
                    </a:cubicBezTo>
                    <a:lnTo>
                      <a:pt x="4857" y="306134"/>
                    </a:lnTo>
                    <a:cubicBezTo>
                      <a:pt x="1428" y="306134"/>
                      <a:pt x="0" y="304705"/>
                      <a:pt x="0" y="301276"/>
                    </a:cubicBezTo>
                    <a:lnTo>
                      <a:pt x="0" y="4858"/>
                    </a:lnTo>
                    <a:cubicBezTo>
                      <a:pt x="0" y="1429"/>
                      <a:pt x="1428" y="0"/>
                      <a:pt x="4857" y="0"/>
                    </a:cubicBezTo>
                    <a:lnTo>
                      <a:pt x="33528" y="0"/>
                    </a:lnTo>
                    <a:cubicBezTo>
                      <a:pt x="36956" y="0"/>
                      <a:pt x="38385" y="1429"/>
                      <a:pt x="38385" y="4858"/>
                    </a:cubicBezTo>
                    <a:lnTo>
                      <a:pt x="38385" y="106394"/>
                    </a:lnTo>
                    <a:cubicBezTo>
                      <a:pt x="38385" y="111728"/>
                      <a:pt x="43243" y="113729"/>
                      <a:pt x="46672" y="109823"/>
                    </a:cubicBezTo>
                    <a:cubicBezTo>
                      <a:pt x="59817" y="95250"/>
                      <a:pt x="76771" y="89440"/>
                      <a:pt x="90868" y="89440"/>
                    </a:cubicBezTo>
                    <a:cubicBezTo>
                      <a:pt x="136017" y="89440"/>
                      <a:pt x="172498" y="122491"/>
                      <a:pt x="172498" y="170116"/>
                    </a:cubicBezTo>
                    <a:lnTo>
                      <a:pt x="172498" y="224981"/>
                    </a:lnTo>
                    <a:cubicBezTo>
                      <a:pt x="172402" y="272510"/>
                      <a:pt x="138398" y="306038"/>
                      <a:pt x="86010" y="306038"/>
                    </a:cubicBezTo>
                    <a:close/>
                    <a:moveTo>
                      <a:pt x="134016" y="170021"/>
                    </a:moveTo>
                    <a:cubicBezTo>
                      <a:pt x="134016" y="144304"/>
                      <a:pt x="112204" y="122396"/>
                      <a:pt x="85915" y="122396"/>
                    </a:cubicBezTo>
                    <a:cubicBezTo>
                      <a:pt x="59626" y="122396"/>
                      <a:pt x="38290" y="143732"/>
                      <a:pt x="38290" y="170021"/>
                    </a:cubicBezTo>
                    <a:lnTo>
                      <a:pt x="38290" y="224885"/>
                    </a:lnTo>
                    <a:cubicBezTo>
                      <a:pt x="38290" y="250603"/>
                      <a:pt x="59626" y="272510"/>
                      <a:pt x="85915" y="272510"/>
                    </a:cubicBezTo>
                    <a:cubicBezTo>
                      <a:pt x="111633" y="272510"/>
                      <a:pt x="134016" y="251174"/>
                      <a:pt x="134016" y="224885"/>
                    </a:cubicBezTo>
                    <a:lnTo>
                      <a:pt x="134016"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49" name="Google Shape;149;p28"/>
              <p:cNvSpPr/>
              <p:nvPr/>
            </p:nvSpPr>
            <p:spPr>
              <a:xfrm>
                <a:off x="7543132" y="297427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2"/>
                      <a:pt x="124396" y="198787"/>
                    </a:cubicBezTo>
                    <a:cubicBezTo>
                      <a:pt x="110300" y="212884"/>
                      <a:pt x="93345" y="221171"/>
                      <a:pt x="82105" y="221171"/>
                    </a:cubicBezTo>
                    <a:lnTo>
                      <a:pt x="63151" y="221171"/>
                    </a:lnTo>
                    <a:cubicBezTo>
                      <a:pt x="28194" y="221171"/>
                      <a:pt x="0" y="197834"/>
                      <a:pt x="0" y="162401"/>
                    </a:cubicBezTo>
                    <a:lnTo>
                      <a:pt x="0" y="159449"/>
                    </a:lnTo>
                    <a:cubicBezTo>
                      <a:pt x="0" y="124016"/>
                      <a:pt x="28194" y="101156"/>
                      <a:pt x="63151" y="101156"/>
                    </a:cubicBezTo>
                    <a:lnTo>
                      <a:pt x="122873" y="101156"/>
                    </a:lnTo>
                    <a:cubicBezTo>
                      <a:pt x="126302" y="101156"/>
                      <a:pt x="127731" y="99727"/>
                      <a:pt x="127731" y="96298"/>
                    </a:cubicBezTo>
                    <a:lnTo>
                      <a:pt x="127731" y="79820"/>
                    </a:lnTo>
                    <a:cubicBezTo>
                      <a:pt x="127731" y="53626"/>
                      <a:pt x="106394" y="33147"/>
                      <a:pt x="79629" y="33147"/>
                    </a:cubicBezTo>
                    <a:cubicBezTo>
                      <a:pt x="63627" y="33147"/>
                      <a:pt x="47530" y="41434"/>
                      <a:pt x="36862" y="59817"/>
                    </a:cubicBezTo>
                    <a:cubicBezTo>
                      <a:pt x="35433" y="62198"/>
                      <a:pt x="32957" y="63246"/>
                      <a:pt x="30099" y="61722"/>
                    </a:cubicBezTo>
                    <a:lnTo>
                      <a:pt x="5334" y="48578"/>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7"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0" name="Google Shape;150;p28"/>
              <p:cNvSpPr/>
              <p:nvPr/>
            </p:nvSpPr>
            <p:spPr>
              <a:xfrm>
                <a:off x="7770970" y="2889408"/>
                <a:ext cx="38386" cy="306038"/>
              </a:xfrm>
              <a:custGeom>
                <a:rect b="b" l="l" r="r" t="t"/>
                <a:pathLst>
                  <a:path extrusionOk="0" h="306038" w="38386">
                    <a:moveTo>
                      <a:pt x="33528" y="306038"/>
                    </a:moveTo>
                    <a:lnTo>
                      <a:pt x="4858" y="306038"/>
                    </a:lnTo>
                    <a:cubicBezTo>
                      <a:pt x="1429" y="306038"/>
                      <a:pt x="0" y="304610"/>
                      <a:pt x="0" y="301181"/>
                    </a:cubicBezTo>
                    <a:lnTo>
                      <a:pt x="0" y="4858"/>
                    </a:lnTo>
                    <a:cubicBezTo>
                      <a:pt x="0" y="1429"/>
                      <a:pt x="1429" y="0"/>
                      <a:pt x="4858" y="0"/>
                    </a:cubicBezTo>
                    <a:lnTo>
                      <a:pt x="33528" y="0"/>
                    </a:lnTo>
                    <a:cubicBezTo>
                      <a:pt x="36957" y="0"/>
                      <a:pt x="38386" y="1429"/>
                      <a:pt x="38386" y="4858"/>
                    </a:cubicBezTo>
                    <a:lnTo>
                      <a:pt x="38386" y="301181"/>
                    </a:lnTo>
                    <a:cubicBezTo>
                      <a:pt x="38386"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1" name="Google Shape;151;p28"/>
              <p:cNvSpPr/>
              <p:nvPr/>
            </p:nvSpPr>
            <p:spPr>
              <a:xfrm>
                <a:off x="7963375" y="2889408"/>
                <a:ext cx="186595" cy="306038"/>
              </a:xfrm>
              <a:custGeom>
                <a:rect b="b" l="l" r="r" t="t"/>
                <a:pathLst>
                  <a:path extrusionOk="0" h="306038" w="186595">
                    <a:moveTo>
                      <a:pt x="100584" y="306038"/>
                    </a:moveTo>
                    <a:lnTo>
                      <a:pt x="4858" y="306038"/>
                    </a:lnTo>
                    <a:cubicBezTo>
                      <a:pt x="1429" y="306038"/>
                      <a:pt x="0" y="304610"/>
                      <a:pt x="0" y="301181"/>
                    </a:cubicBezTo>
                    <a:lnTo>
                      <a:pt x="0" y="4858"/>
                    </a:lnTo>
                    <a:cubicBezTo>
                      <a:pt x="0" y="1429"/>
                      <a:pt x="1429" y="0"/>
                      <a:pt x="4858" y="0"/>
                    </a:cubicBezTo>
                    <a:lnTo>
                      <a:pt x="100584" y="0"/>
                    </a:lnTo>
                    <a:cubicBezTo>
                      <a:pt x="153067" y="0"/>
                      <a:pt x="186595" y="33528"/>
                      <a:pt x="186595" y="86011"/>
                    </a:cubicBezTo>
                    <a:lnTo>
                      <a:pt x="186595" y="90868"/>
                    </a:lnTo>
                    <a:cubicBezTo>
                      <a:pt x="186595" y="109823"/>
                      <a:pt x="171545" y="136017"/>
                      <a:pt x="153543" y="146685"/>
                    </a:cubicBezTo>
                    <a:cubicBezTo>
                      <a:pt x="149162" y="149161"/>
                      <a:pt x="149162" y="152495"/>
                      <a:pt x="153067" y="154972"/>
                    </a:cubicBezTo>
                    <a:cubicBezTo>
                      <a:pt x="169545" y="165163"/>
                      <a:pt x="186595" y="189452"/>
                      <a:pt x="186595" y="213265"/>
                    </a:cubicBezTo>
                    <a:lnTo>
                      <a:pt x="186595" y="220599"/>
                    </a:lnTo>
                    <a:cubicBezTo>
                      <a:pt x="186500" y="272986"/>
                      <a:pt x="152971" y="306038"/>
                      <a:pt x="100584" y="306038"/>
                    </a:cubicBezTo>
                    <a:close/>
                    <a:moveTo>
                      <a:pt x="148685" y="81153"/>
                    </a:moveTo>
                    <a:cubicBezTo>
                      <a:pt x="148685" y="55435"/>
                      <a:pt x="127349" y="33528"/>
                      <a:pt x="100584" y="33528"/>
                    </a:cubicBezTo>
                    <a:lnTo>
                      <a:pt x="42767" y="33528"/>
                    </a:lnTo>
                    <a:cubicBezTo>
                      <a:pt x="39338" y="33528"/>
                      <a:pt x="37910" y="34957"/>
                      <a:pt x="37910" y="38386"/>
                    </a:cubicBezTo>
                    <a:lnTo>
                      <a:pt x="37910" y="129254"/>
                    </a:lnTo>
                    <a:cubicBezTo>
                      <a:pt x="37910" y="132683"/>
                      <a:pt x="39338" y="134112"/>
                      <a:pt x="42767" y="134112"/>
                    </a:cubicBezTo>
                    <a:lnTo>
                      <a:pt x="100584" y="134112"/>
                    </a:lnTo>
                    <a:cubicBezTo>
                      <a:pt x="126778" y="134112"/>
                      <a:pt x="148685" y="112776"/>
                      <a:pt x="148685" y="86011"/>
                    </a:cubicBezTo>
                    <a:lnTo>
                      <a:pt x="148685" y="81153"/>
                    </a:lnTo>
                    <a:close/>
                    <a:moveTo>
                      <a:pt x="148685" y="214693"/>
                    </a:moveTo>
                    <a:cubicBezTo>
                      <a:pt x="148685" y="188976"/>
                      <a:pt x="127349" y="167545"/>
                      <a:pt x="100584" y="167545"/>
                    </a:cubicBezTo>
                    <a:lnTo>
                      <a:pt x="42767" y="167545"/>
                    </a:lnTo>
                    <a:cubicBezTo>
                      <a:pt x="39338" y="167545"/>
                      <a:pt x="37910" y="168974"/>
                      <a:pt x="37910" y="172403"/>
                    </a:cubicBezTo>
                    <a:lnTo>
                      <a:pt x="37910" y="267557"/>
                    </a:lnTo>
                    <a:cubicBezTo>
                      <a:pt x="37910" y="270986"/>
                      <a:pt x="39338" y="272415"/>
                      <a:pt x="42767" y="272415"/>
                    </a:cubicBezTo>
                    <a:lnTo>
                      <a:pt x="100584" y="272415"/>
                    </a:lnTo>
                    <a:cubicBezTo>
                      <a:pt x="126778" y="272415"/>
                      <a:pt x="148685" y="251555"/>
                      <a:pt x="148685" y="224790"/>
                    </a:cubicBezTo>
                    <a:lnTo>
                      <a:pt x="148685" y="2146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2" name="Google Shape;152;p28"/>
              <p:cNvSpPr/>
              <p:nvPr/>
            </p:nvSpPr>
            <p:spPr>
              <a:xfrm>
                <a:off x="8201882" y="2884550"/>
                <a:ext cx="48101" cy="310895"/>
              </a:xfrm>
              <a:custGeom>
                <a:rect b="b" l="l" r="r" t="t"/>
                <a:pathLst>
                  <a:path extrusionOk="0" h="310895" w="48101">
                    <a:moveTo>
                      <a:pt x="23813" y="48101"/>
                    </a:moveTo>
                    <a:cubicBezTo>
                      <a:pt x="10191"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5" y="310896"/>
                    </a:lnTo>
                    <a:cubicBezTo>
                      <a:pt x="6286" y="310896"/>
                      <a:pt x="4857" y="309467"/>
                      <a:pt x="4857" y="306038"/>
                    </a:cubicBezTo>
                    <a:lnTo>
                      <a:pt x="4857" y="99155"/>
                    </a:lnTo>
                    <a:cubicBezTo>
                      <a:pt x="4857" y="95726"/>
                      <a:pt x="6286" y="94298"/>
                      <a:pt x="9715" y="94298"/>
                    </a:cubicBezTo>
                    <a:lnTo>
                      <a:pt x="38385" y="94298"/>
                    </a:lnTo>
                    <a:cubicBezTo>
                      <a:pt x="41814" y="94298"/>
                      <a:pt x="43243" y="95726"/>
                      <a:pt x="43243" y="99155"/>
                    </a:cubicBezTo>
                    <a:lnTo>
                      <a:pt x="43243" y="306038"/>
                    </a:lnTo>
                    <a:cubicBezTo>
                      <a:pt x="43243" y="309467"/>
                      <a:pt x="41814"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3" name="Google Shape;153;p28"/>
              <p:cNvSpPr/>
              <p:nvPr/>
            </p:nvSpPr>
            <p:spPr>
              <a:xfrm>
                <a:off x="8301894" y="2973990"/>
                <a:ext cx="172021" cy="226314"/>
              </a:xfrm>
              <a:custGeom>
                <a:rect b="b" l="l" r="r" t="t"/>
                <a:pathLst>
                  <a:path extrusionOk="0" h="226314" w="172021">
                    <a:moveTo>
                      <a:pt x="86010" y="226314"/>
                    </a:moveTo>
                    <a:cubicBezTo>
                      <a:pt x="34480" y="226314"/>
                      <a:pt x="0" y="192310"/>
                      <a:pt x="0" y="145733"/>
                    </a:cubicBezTo>
                    <a:lnTo>
                      <a:pt x="0" y="80677"/>
                    </a:lnTo>
                    <a:cubicBezTo>
                      <a:pt x="0" y="34576"/>
                      <a:pt x="33528" y="0"/>
                      <a:pt x="86010" y="0"/>
                    </a:cubicBezTo>
                    <a:cubicBezTo>
                      <a:pt x="137541" y="0"/>
                      <a:pt x="172021" y="34004"/>
                      <a:pt x="172021" y="80677"/>
                    </a:cubicBezTo>
                    <a:lnTo>
                      <a:pt x="172021" y="145733"/>
                    </a:lnTo>
                    <a:cubicBezTo>
                      <a:pt x="172021" y="191834"/>
                      <a:pt x="138493" y="226314"/>
                      <a:pt x="86010" y="226314"/>
                    </a:cubicBezTo>
                    <a:close/>
                    <a:moveTo>
                      <a:pt x="133635" y="78200"/>
                    </a:moveTo>
                    <a:cubicBezTo>
                      <a:pt x="133635" y="53435"/>
                      <a:pt x="113729" y="33052"/>
                      <a:pt x="86010" y="33052"/>
                    </a:cubicBezTo>
                    <a:cubicBezTo>
                      <a:pt x="55912" y="33052"/>
                      <a:pt x="38385" y="54388"/>
                      <a:pt x="38385" y="80677"/>
                    </a:cubicBezTo>
                    <a:lnTo>
                      <a:pt x="38385" y="148209"/>
                    </a:lnTo>
                    <a:cubicBezTo>
                      <a:pt x="38385" y="172974"/>
                      <a:pt x="58293" y="193358"/>
                      <a:pt x="86010" y="193358"/>
                    </a:cubicBezTo>
                    <a:cubicBezTo>
                      <a:pt x="116110" y="193358"/>
                      <a:pt x="133635" y="172022"/>
                      <a:pt x="133635" y="145733"/>
                    </a:cubicBezTo>
                    <a:lnTo>
                      <a:pt x="133635"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4" name="Google Shape;154;p28"/>
              <p:cNvSpPr/>
              <p:nvPr/>
            </p:nvSpPr>
            <p:spPr>
              <a:xfrm>
                <a:off x="8523350" y="2889408"/>
                <a:ext cx="172021" cy="306038"/>
              </a:xfrm>
              <a:custGeom>
                <a:rect b="b" l="l" r="r" t="t"/>
                <a:pathLst>
                  <a:path extrusionOk="0" h="306038" w="172021">
                    <a:moveTo>
                      <a:pt x="167164" y="306038"/>
                    </a:moveTo>
                    <a:lnTo>
                      <a:pt x="143827" y="306038"/>
                    </a:lnTo>
                    <a:cubicBezTo>
                      <a:pt x="140398" y="306038"/>
                      <a:pt x="138969" y="304610"/>
                      <a:pt x="138969" y="301181"/>
                    </a:cubicBezTo>
                    <a:lnTo>
                      <a:pt x="138969" y="287560"/>
                    </a:lnTo>
                    <a:cubicBezTo>
                      <a:pt x="138969" y="282226"/>
                      <a:pt x="134112" y="280321"/>
                      <a:pt x="130207" y="284131"/>
                    </a:cubicBezTo>
                    <a:cubicBezTo>
                      <a:pt x="115633" y="299657"/>
                      <a:pt x="98107" y="305943"/>
                      <a:pt x="86010" y="305943"/>
                    </a:cubicBezTo>
                    <a:cubicBezTo>
                      <a:pt x="33528" y="305943"/>
                      <a:pt x="0" y="272415"/>
                      <a:pt x="0" y="224790"/>
                    </a:cubicBezTo>
                    <a:lnTo>
                      <a:pt x="0" y="170021"/>
                    </a:lnTo>
                    <a:cubicBezTo>
                      <a:pt x="0" y="122396"/>
                      <a:pt x="35433" y="89344"/>
                      <a:pt x="81153" y="89344"/>
                    </a:cubicBezTo>
                    <a:cubicBezTo>
                      <a:pt x="95726" y="89344"/>
                      <a:pt x="112680" y="95155"/>
                      <a:pt x="125349" y="110204"/>
                    </a:cubicBezTo>
                    <a:cubicBezTo>
                      <a:pt x="128778" y="114586"/>
                      <a:pt x="133635" y="112585"/>
                      <a:pt x="133635" y="106775"/>
                    </a:cubicBezTo>
                    <a:lnTo>
                      <a:pt x="133635" y="4858"/>
                    </a:lnTo>
                    <a:cubicBezTo>
                      <a:pt x="133635" y="1429"/>
                      <a:pt x="135064" y="0"/>
                      <a:pt x="138493" y="0"/>
                    </a:cubicBezTo>
                    <a:lnTo>
                      <a:pt x="167164" y="0"/>
                    </a:lnTo>
                    <a:cubicBezTo>
                      <a:pt x="170593" y="0"/>
                      <a:pt x="172021" y="1429"/>
                      <a:pt x="172021" y="4858"/>
                    </a:cubicBezTo>
                    <a:lnTo>
                      <a:pt x="172021" y="301181"/>
                    </a:lnTo>
                    <a:cubicBezTo>
                      <a:pt x="172021" y="304610"/>
                      <a:pt x="170593" y="306038"/>
                      <a:pt x="167164" y="306038"/>
                    </a:cubicBezTo>
                    <a:close/>
                    <a:moveTo>
                      <a:pt x="133731" y="170021"/>
                    </a:moveTo>
                    <a:cubicBezTo>
                      <a:pt x="133731" y="144304"/>
                      <a:pt x="112395" y="122396"/>
                      <a:pt x="86106" y="122396"/>
                    </a:cubicBezTo>
                    <a:cubicBezTo>
                      <a:pt x="59817" y="122396"/>
                      <a:pt x="38481" y="143732"/>
                      <a:pt x="38481" y="170021"/>
                    </a:cubicBezTo>
                    <a:lnTo>
                      <a:pt x="38481" y="224885"/>
                    </a:lnTo>
                    <a:cubicBezTo>
                      <a:pt x="38481" y="250603"/>
                      <a:pt x="59817" y="272510"/>
                      <a:pt x="86106" y="272510"/>
                    </a:cubicBezTo>
                    <a:cubicBezTo>
                      <a:pt x="111823" y="272510"/>
                      <a:pt x="133731" y="251174"/>
                      <a:pt x="133731" y="224885"/>
                    </a:cubicBezTo>
                    <a:lnTo>
                      <a:pt x="133731"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5" name="Google Shape;155;p28"/>
              <p:cNvSpPr/>
              <p:nvPr/>
            </p:nvSpPr>
            <p:spPr>
              <a:xfrm>
                <a:off x="8754712"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338"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6" name="Google Shape;156;p28"/>
              <p:cNvSpPr/>
              <p:nvPr/>
            </p:nvSpPr>
            <p:spPr>
              <a:xfrm>
                <a:off x="8832176" y="2978943"/>
                <a:ext cx="201021" cy="216598"/>
              </a:xfrm>
              <a:custGeom>
                <a:rect b="b" l="l" r="r" t="t"/>
                <a:pathLst>
                  <a:path extrusionOk="0" h="216598" w="201021">
                    <a:moveTo>
                      <a:pt x="116847" y="213646"/>
                    </a:moveTo>
                    <a:cubicBezTo>
                      <a:pt x="115894" y="215551"/>
                      <a:pt x="114465" y="216599"/>
                      <a:pt x="112465" y="216599"/>
                    </a:cubicBezTo>
                    <a:lnTo>
                      <a:pt x="89128" y="216599"/>
                    </a:lnTo>
                    <a:cubicBezTo>
                      <a:pt x="87223" y="216599"/>
                      <a:pt x="85700" y="215646"/>
                      <a:pt x="84747" y="213646"/>
                    </a:cubicBezTo>
                    <a:lnTo>
                      <a:pt x="737" y="6763"/>
                    </a:lnTo>
                    <a:cubicBezTo>
                      <a:pt x="-1168" y="2381"/>
                      <a:pt x="737" y="0"/>
                      <a:pt x="5118" y="0"/>
                    </a:cubicBezTo>
                    <a:lnTo>
                      <a:pt x="35217" y="0"/>
                    </a:lnTo>
                    <a:cubicBezTo>
                      <a:pt x="37122" y="0"/>
                      <a:pt x="38646" y="952"/>
                      <a:pt x="39598" y="2953"/>
                    </a:cubicBezTo>
                    <a:lnTo>
                      <a:pt x="94462" y="141827"/>
                    </a:lnTo>
                    <a:cubicBezTo>
                      <a:pt x="95415" y="144209"/>
                      <a:pt x="99320" y="156400"/>
                      <a:pt x="99796" y="160782"/>
                    </a:cubicBezTo>
                    <a:lnTo>
                      <a:pt x="101702" y="160782"/>
                    </a:lnTo>
                    <a:cubicBezTo>
                      <a:pt x="102178" y="156400"/>
                      <a:pt x="106083" y="144304"/>
                      <a:pt x="107036" y="141827"/>
                    </a:cubicBezTo>
                    <a:lnTo>
                      <a:pt x="161423" y="2953"/>
                    </a:lnTo>
                    <a:cubicBezTo>
                      <a:pt x="162376" y="1048"/>
                      <a:pt x="163805" y="0"/>
                      <a:pt x="165805" y="0"/>
                    </a:cubicBezTo>
                    <a:lnTo>
                      <a:pt x="195904" y="0"/>
                    </a:lnTo>
                    <a:cubicBezTo>
                      <a:pt x="200285" y="0"/>
                      <a:pt x="202190" y="2381"/>
                      <a:pt x="200285" y="6763"/>
                    </a:cubicBezTo>
                    <a:lnTo>
                      <a:pt x="116847" y="213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7" name="Google Shape;157;p28"/>
              <p:cNvSpPr/>
              <p:nvPr/>
            </p:nvSpPr>
            <p:spPr>
              <a:xfrm>
                <a:off x="9060274" y="2973895"/>
                <a:ext cx="172021" cy="226409"/>
              </a:xfrm>
              <a:custGeom>
                <a:rect b="b" l="l" r="r" t="t"/>
                <a:pathLst>
                  <a:path extrusionOk="0" h="226409" w="172021">
                    <a:moveTo>
                      <a:pt x="167068" y="117634"/>
                    </a:moveTo>
                    <a:lnTo>
                      <a:pt x="43243" y="117634"/>
                    </a:lnTo>
                    <a:cubicBezTo>
                      <a:pt x="39814" y="117634"/>
                      <a:pt x="38385" y="119063"/>
                      <a:pt x="38385" y="122492"/>
                    </a:cubicBezTo>
                    <a:lnTo>
                      <a:pt x="38385" y="145351"/>
                    </a:lnTo>
                    <a:cubicBezTo>
                      <a:pt x="38385" y="171069"/>
                      <a:pt x="59721" y="192976"/>
                      <a:pt x="86010" y="192976"/>
                    </a:cubicBezTo>
                    <a:cubicBezTo>
                      <a:pt x="102489" y="192976"/>
                      <a:pt x="119063" y="183261"/>
                      <a:pt x="129254" y="165259"/>
                    </a:cubicBezTo>
                    <a:cubicBezTo>
                      <a:pt x="130683" y="162877"/>
                      <a:pt x="133159" y="161830"/>
                      <a:pt x="135541" y="163354"/>
                    </a:cubicBezTo>
                    <a:lnTo>
                      <a:pt x="161258" y="176498"/>
                    </a:lnTo>
                    <a:cubicBezTo>
                      <a:pt x="164211" y="177927"/>
                      <a:pt x="164687" y="179927"/>
                      <a:pt x="163163" y="182785"/>
                    </a:cubicBezTo>
                    <a:cubicBezTo>
                      <a:pt x="158782" y="190595"/>
                      <a:pt x="153924" y="198311"/>
                      <a:pt x="147161" y="204597"/>
                    </a:cubicBezTo>
                    <a:cubicBezTo>
                      <a:pt x="134017" y="217742"/>
                      <a:pt x="115062" y="226409"/>
                      <a:pt x="86010" y="226409"/>
                    </a:cubicBezTo>
                    <a:cubicBezTo>
                      <a:pt x="33528" y="226409"/>
                      <a:pt x="0" y="193358"/>
                      <a:pt x="0" y="145256"/>
                    </a:cubicBezTo>
                    <a:lnTo>
                      <a:pt x="0" y="80677"/>
                    </a:lnTo>
                    <a:cubicBezTo>
                      <a:pt x="0" y="34576"/>
                      <a:pt x="33528" y="0"/>
                      <a:pt x="86010" y="0"/>
                    </a:cubicBezTo>
                    <a:cubicBezTo>
                      <a:pt x="137541" y="0"/>
                      <a:pt x="172021" y="34004"/>
                      <a:pt x="172021" y="80677"/>
                    </a:cubicBezTo>
                    <a:lnTo>
                      <a:pt x="172021" y="112776"/>
                    </a:lnTo>
                    <a:cubicBezTo>
                      <a:pt x="171926" y="116205"/>
                      <a:pt x="170497" y="117634"/>
                      <a:pt x="167068" y="117634"/>
                    </a:cubicBezTo>
                    <a:close/>
                    <a:moveTo>
                      <a:pt x="133540" y="78295"/>
                    </a:moveTo>
                    <a:cubicBezTo>
                      <a:pt x="133540" y="53530"/>
                      <a:pt x="113633" y="33147"/>
                      <a:pt x="85915" y="33147"/>
                    </a:cubicBezTo>
                    <a:cubicBezTo>
                      <a:pt x="55816" y="33147"/>
                      <a:pt x="38290" y="54483"/>
                      <a:pt x="38290" y="80772"/>
                    </a:cubicBezTo>
                    <a:lnTo>
                      <a:pt x="38290" y="86106"/>
                    </a:lnTo>
                    <a:cubicBezTo>
                      <a:pt x="38290" y="88487"/>
                      <a:pt x="40767" y="89059"/>
                      <a:pt x="43148" y="89059"/>
                    </a:cubicBezTo>
                    <a:lnTo>
                      <a:pt x="128588" y="89059"/>
                    </a:lnTo>
                    <a:cubicBezTo>
                      <a:pt x="132016" y="89059"/>
                      <a:pt x="133445" y="87630"/>
                      <a:pt x="133445" y="84201"/>
                    </a:cubicBezTo>
                    <a:lnTo>
                      <a:pt x="133445" y="782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8" name="Google Shape;158;p28"/>
              <p:cNvSpPr/>
              <p:nvPr/>
            </p:nvSpPr>
            <p:spPr>
              <a:xfrm>
                <a:off x="9288969" y="2978848"/>
                <a:ext cx="101060" cy="216693"/>
              </a:xfrm>
              <a:custGeom>
                <a:rect b="b" l="l" r="r" t="t"/>
                <a:pathLst>
                  <a:path extrusionOk="0" h="216693" w="101060">
                    <a:moveTo>
                      <a:pt x="94774" y="40291"/>
                    </a:moveTo>
                    <a:cubicBezTo>
                      <a:pt x="92393" y="39338"/>
                      <a:pt x="88964" y="38862"/>
                      <a:pt x="86011" y="38862"/>
                    </a:cubicBezTo>
                    <a:cubicBezTo>
                      <a:pt x="59341" y="38862"/>
                      <a:pt x="38386" y="56864"/>
                      <a:pt x="38386" y="85534"/>
                    </a:cubicBezTo>
                    <a:lnTo>
                      <a:pt x="38386" y="211836"/>
                    </a:lnTo>
                    <a:cubicBezTo>
                      <a:pt x="38386" y="215265"/>
                      <a:pt x="36957" y="216694"/>
                      <a:pt x="33528" y="216694"/>
                    </a:cubicBezTo>
                    <a:lnTo>
                      <a:pt x="4858" y="216694"/>
                    </a:lnTo>
                    <a:cubicBezTo>
                      <a:pt x="1429" y="216694"/>
                      <a:pt x="0" y="215265"/>
                      <a:pt x="0" y="211836"/>
                    </a:cubicBezTo>
                    <a:lnTo>
                      <a:pt x="0" y="4858"/>
                    </a:lnTo>
                    <a:cubicBezTo>
                      <a:pt x="0" y="1429"/>
                      <a:pt x="1429" y="0"/>
                      <a:pt x="4858" y="0"/>
                    </a:cubicBezTo>
                    <a:lnTo>
                      <a:pt x="28670" y="0"/>
                    </a:lnTo>
                    <a:cubicBezTo>
                      <a:pt x="32100" y="0"/>
                      <a:pt x="33528" y="1429"/>
                      <a:pt x="33528" y="4858"/>
                    </a:cubicBezTo>
                    <a:lnTo>
                      <a:pt x="33528" y="24765"/>
                    </a:lnTo>
                    <a:cubicBezTo>
                      <a:pt x="33528" y="30099"/>
                      <a:pt x="38386" y="32575"/>
                      <a:pt x="41815" y="28194"/>
                    </a:cubicBezTo>
                    <a:cubicBezTo>
                      <a:pt x="54483" y="10192"/>
                      <a:pt x="70961" y="0"/>
                      <a:pt x="86011" y="0"/>
                    </a:cubicBezTo>
                    <a:lnTo>
                      <a:pt x="96679" y="0"/>
                    </a:lnTo>
                    <a:cubicBezTo>
                      <a:pt x="100108" y="0"/>
                      <a:pt x="101061" y="1905"/>
                      <a:pt x="101061" y="5334"/>
                    </a:cubicBezTo>
                    <a:lnTo>
                      <a:pt x="101061" y="35909"/>
                    </a:lnTo>
                    <a:cubicBezTo>
                      <a:pt x="101061" y="39814"/>
                      <a:pt x="98679" y="41719"/>
                      <a:pt x="94774" y="40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59" name="Google Shape;159;p28"/>
              <p:cNvSpPr/>
              <p:nvPr/>
            </p:nvSpPr>
            <p:spPr>
              <a:xfrm>
                <a:off x="9409281" y="2973895"/>
                <a:ext cx="170106" cy="226409"/>
              </a:xfrm>
              <a:custGeom>
                <a:rect b="b" l="l" r="r" t="t"/>
                <a:pathLst>
                  <a:path extrusionOk="0" h="226409" w="170106">
                    <a:moveTo>
                      <a:pt x="91525" y="226409"/>
                    </a:moveTo>
                    <a:lnTo>
                      <a:pt x="76952" y="226409"/>
                    </a:lnTo>
                    <a:cubicBezTo>
                      <a:pt x="49710" y="226409"/>
                      <a:pt x="31803" y="218599"/>
                      <a:pt x="19135" y="207454"/>
                    </a:cubicBezTo>
                    <a:cubicBezTo>
                      <a:pt x="10848" y="200692"/>
                      <a:pt x="5038" y="191929"/>
                      <a:pt x="656" y="183642"/>
                    </a:cubicBezTo>
                    <a:cubicBezTo>
                      <a:pt x="-772" y="180689"/>
                      <a:pt x="180" y="178784"/>
                      <a:pt x="3037" y="177355"/>
                    </a:cubicBezTo>
                    <a:lnTo>
                      <a:pt x="26374" y="165735"/>
                    </a:lnTo>
                    <a:cubicBezTo>
                      <a:pt x="29327" y="164306"/>
                      <a:pt x="31232" y="165259"/>
                      <a:pt x="32661" y="167640"/>
                    </a:cubicBezTo>
                    <a:cubicBezTo>
                      <a:pt x="41424" y="183642"/>
                      <a:pt x="58854" y="194881"/>
                      <a:pt x="76856" y="194881"/>
                    </a:cubicBezTo>
                    <a:lnTo>
                      <a:pt x="91430" y="194881"/>
                    </a:lnTo>
                    <a:cubicBezTo>
                      <a:pt x="118671" y="194881"/>
                      <a:pt x="132196" y="179356"/>
                      <a:pt x="132196" y="161353"/>
                    </a:cubicBezTo>
                    <a:cubicBezTo>
                      <a:pt x="132196" y="137541"/>
                      <a:pt x="100669" y="134112"/>
                      <a:pt x="66664" y="127349"/>
                    </a:cubicBezTo>
                    <a:cubicBezTo>
                      <a:pt x="34565" y="121063"/>
                      <a:pt x="85" y="106966"/>
                      <a:pt x="85" y="66103"/>
                    </a:cubicBezTo>
                    <a:cubicBezTo>
                      <a:pt x="85" y="21907"/>
                      <a:pt x="33137" y="0"/>
                      <a:pt x="76856" y="0"/>
                    </a:cubicBezTo>
                    <a:lnTo>
                      <a:pt x="91430" y="0"/>
                    </a:lnTo>
                    <a:cubicBezTo>
                      <a:pt x="116671" y="0"/>
                      <a:pt x="134673" y="6763"/>
                      <a:pt x="147246" y="17050"/>
                    </a:cubicBezTo>
                    <a:cubicBezTo>
                      <a:pt x="156486" y="24289"/>
                      <a:pt x="162772" y="33052"/>
                      <a:pt x="167630" y="41815"/>
                    </a:cubicBezTo>
                    <a:cubicBezTo>
                      <a:pt x="169058" y="44767"/>
                      <a:pt x="168106" y="47149"/>
                      <a:pt x="165249" y="48577"/>
                    </a:cubicBezTo>
                    <a:lnTo>
                      <a:pt x="141912" y="60198"/>
                    </a:lnTo>
                    <a:cubicBezTo>
                      <a:pt x="139531" y="61627"/>
                      <a:pt x="137054" y="60674"/>
                      <a:pt x="135626" y="58293"/>
                    </a:cubicBezTo>
                    <a:cubicBezTo>
                      <a:pt x="125910" y="42291"/>
                      <a:pt x="110384" y="31623"/>
                      <a:pt x="91430" y="31623"/>
                    </a:cubicBezTo>
                    <a:lnTo>
                      <a:pt x="76856" y="31623"/>
                    </a:lnTo>
                    <a:cubicBezTo>
                      <a:pt x="48663" y="31623"/>
                      <a:pt x="37518" y="45244"/>
                      <a:pt x="37518" y="61246"/>
                    </a:cubicBezTo>
                    <a:cubicBezTo>
                      <a:pt x="37518" y="87916"/>
                      <a:pt x="69046" y="90392"/>
                      <a:pt x="102098" y="97155"/>
                    </a:cubicBezTo>
                    <a:cubicBezTo>
                      <a:pt x="139055" y="104966"/>
                      <a:pt x="170106" y="117062"/>
                      <a:pt x="170106" y="156400"/>
                    </a:cubicBezTo>
                    <a:cubicBezTo>
                      <a:pt x="170201" y="194881"/>
                      <a:pt x="143531" y="226409"/>
                      <a:pt x="91525" y="22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0" name="Google Shape;160;p28"/>
              <p:cNvSpPr/>
              <p:nvPr/>
            </p:nvSpPr>
            <p:spPr>
              <a:xfrm>
                <a:off x="9625678"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1" name="Google Shape;161;p28"/>
              <p:cNvSpPr/>
              <p:nvPr/>
            </p:nvSpPr>
            <p:spPr>
              <a:xfrm>
                <a:off x="9701878" y="2934175"/>
                <a:ext cx="119446" cy="265724"/>
              </a:xfrm>
              <a:custGeom>
                <a:rect b="b" l="l" r="r" t="t"/>
                <a:pathLst>
                  <a:path extrusionOk="0" h="265724" w="119446">
                    <a:moveTo>
                      <a:pt x="114205" y="265652"/>
                    </a:moveTo>
                    <a:cubicBezTo>
                      <a:pt x="94297" y="263747"/>
                      <a:pt x="77724" y="256889"/>
                      <a:pt x="65151" y="247174"/>
                    </a:cubicBezTo>
                    <a:cubicBezTo>
                      <a:pt x="47149" y="232601"/>
                      <a:pt x="36957" y="211265"/>
                      <a:pt x="36957" y="184976"/>
                    </a:cubicBezTo>
                    <a:lnTo>
                      <a:pt x="36957" y="82582"/>
                    </a:lnTo>
                    <a:cubicBezTo>
                      <a:pt x="36957" y="79153"/>
                      <a:pt x="35528" y="77724"/>
                      <a:pt x="32099" y="77724"/>
                    </a:cubicBezTo>
                    <a:lnTo>
                      <a:pt x="4858" y="77724"/>
                    </a:lnTo>
                    <a:cubicBezTo>
                      <a:pt x="1428" y="77724"/>
                      <a:pt x="0" y="76295"/>
                      <a:pt x="0" y="72866"/>
                    </a:cubicBezTo>
                    <a:lnTo>
                      <a:pt x="0" y="59722"/>
                    </a:lnTo>
                    <a:lnTo>
                      <a:pt x="55340" y="1429"/>
                    </a:lnTo>
                    <a:cubicBezTo>
                      <a:pt x="55816" y="953"/>
                      <a:pt x="57721" y="0"/>
                      <a:pt x="58769" y="0"/>
                    </a:cubicBezTo>
                    <a:lnTo>
                      <a:pt x="70390" y="0"/>
                    </a:lnTo>
                    <a:cubicBezTo>
                      <a:pt x="73819" y="0"/>
                      <a:pt x="75247" y="1429"/>
                      <a:pt x="75247" y="4858"/>
                    </a:cubicBezTo>
                    <a:lnTo>
                      <a:pt x="75247" y="39815"/>
                    </a:lnTo>
                    <a:cubicBezTo>
                      <a:pt x="75247" y="43244"/>
                      <a:pt x="76676" y="44672"/>
                      <a:pt x="80105" y="44672"/>
                    </a:cubicBezTo>
                    <a:lnTo>
                      <a:pt x="114585" y="44672"/>
                    </a:lnTo>
                    <a:cubicBezTo>
                      <a:pt x="118015" y="44672"/>
                      <a:pt x="119443" y="46101"/>
                      <a:pt x="119443" y="49530"/>
                    </a:cubicBezTo>
                    <a:lnTo>
                      <a:pt x="119443" y="72866"/>
                    </a:lnTo>
                    <a:cubicBezTo>
                      <a:pt x="119443" y="76295"/>
                      <a:pt x="118015" y="77724"/>
                      <a:pt x="114585" y="77724"/>
                    </a:cubicBezTo>
                    <a:lnTo>
                      <a:pt x="80105" y="77724"/>
                    </a:lnTo>
                    <a:cubicBezTo>
                      <a:pt x="76676" y="77724"/>
                      <a:pt x="75247" y="79153"/>
                      <a:pt x="75247" y="82582"/>
                    </a:cubicBezTo>
                    <a:lnTo>
                      <a:pt x="75247" y="185071"/>
                    </a:lnTo>
                    <a:cubicBezTo>
                      <a:pt x="75247" y="207455"/>
                      <a:pt x="90773" y="226886"/>
                      <a:pt x="115538" y="231743"/>
                    </a:cubicBezTo>
                    <a:cubicBezTo>
                      <a:pt x="118015" y="232220"/>
                      <a:pt x="119443" y="233648"/>
                      <a:pt x="119443" y="236601"/>
                    </a:cubicBezTo>
                    <a:lnTo>
                      <a:pt x="119443" y="260890"/>
                    </a:lnTo>
                    <a:cubicBezTo>
                      <a:pt x="119539" y="264224"/>
                      <a:pt x="117634" y="266129"/>
                      <a:pt x="114205" y="265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2" name="Google Shape;162;p28"/>
              <p:cNvSpPr/>
              <p:nvPr/>
            </p:nvSpPr>
            <p:spPr>
              <a:xfrm>
                <a:off x="9860279" y="2978848"/>
                <a:ext cx="172021" cy="330803"/>
              </a:xfrm>
              <a:custGeom>
                <a:rect b="b" l="l" r="r" t="t"/>
                <a:pathLst>
                  <a:path extrusionOk="0" h="330803" w="172021">
                    <a:moveTo>
                      <a:pt x="86010" y="330803"/>
                    </a:moveTo>
                    <a:cubicBezTo>
                      <a:pt x="57817" y="330803"/>
                      <a:pt x="38862" y="322040"/>
                      <a:pt x="25336" y="309467"/>
                    </a:cubicBezTo>
                    <a:cubicBezTo>
                      <a:pt x="18574" y="302704"/>
                      <a:pt x="13145" y="295370"/>
                      <a:pt x="8858" y="287655"/>
                    </a:cubicBezTo>
                    <a:cubicBezTo>
                      <a:pt x="7429" y="284702"/>
                      <a:pt x="7906" y="282321"/>
                      <a:pt x="10763" y="280892"/>
                    </a:cubicBezTo>
                    <a:lnTo>
                      <a:pt x="36481" y="268224"/>
                    </a:lnTo>
                    <a:cubicBezTo>
                      <a:pt x="39434" y="266795"/>
                      <a:pt x="41338" y="267748"/>
                      <a:pt x="42767" y="270129"/>
                    </a:cubicBezTo>
                    <a:cubicBezTo>
                      <a:pt x="52483" y="287655"/>
                      <a:pt x="69437" y="297370"/>
                      <a:pt x="86010" y="297370"/>
                    </a:cubicBezTo>
                    <a:cubicBezTo>
                      <a:pt x="112204" y="297370"/>
                      <a:pt x="134112" y="276511"/>
                      <a:pt x="134112" y="249745"/>
                    </a:cubicBezTo>
                    <a:lnTo>
                      <a:pt x="134112" y="200596"/>
                    </a:lnTo>
                    <a:cubicBezTo>
                      <a:pt x="134112" y="195263"/>
                      <a:pt x="128778" y="192786"/>
                      <a:pt x="125349" y="197167"/>
                    </a:cubicBezTo>
                    <a:cubicBezTo>
                      <a:pt x="114681" y="210312"/>
                      <a:pt x="100584" y="216598"/>
                      <a:pt x="86010" y="216598"/>
                    </a:cubicBezTo>
                    <a:cubicBezTo>
                      <a:pt x="33528" y="216598"/>
                      <a:pt x="0" y="183070"/>
                      <a:pt x="0" y="135445"/>
                    </a:cubicBezTo>
                    <a:lnTo>
                      <a:pt x="0" y="4858"/>
                    </a:lnTo>
                    <a:cubicBezTo>
                      <a:pt x="0" y="1429"/>
                      <a:pt x="1428" y="0"/>
                      <a:pt x="4858" y="0"/>
                    </a:cubicBezTo>
                    <a:lnTo>
                      <a:pt x="33528" y="0"/>
                    </a:lnTo>
                    <a:cubicBezTo>
                      <a:pt x="36957" y="0"/>
                      <a:pt x="38385" y="1429"/>
                      <a:pt x="38385" y="4858"/>
                    </a:cubicBezTo>
                    <a:lnTo>
                      <a:pt x="38385" y="135541"/>
                    </a:lnTo>
                    <a:cubicBezTo>
                      <a:pt x="38385" y="161258"/>
                      <a:pt x="59721" y="183166"/>
                      <a:pt x="86010" y="183166"/>
                    </a:cubicBezTo>
                    <a:cubicBezTo>
                      <a:pt x="115634" y="183166"/>
                      <a:pt x="134112" y="158401"/>
                      <a:pt x="134112" y="135541"/>
                    </a:cubicBezTo>
                    <a:lnTo>
                      <a:pt x="134112" y="4858"/>
                    </a:lnTo>
                    <a:cubicBezTo>
                      <a:pt x="134112" y="1429"/>
                      <a:pt x="135541" y="0"/>
                      <a:pt x="138969" y="0"/>
                    </a:cubicBezTo>
                    <a:lnTo>
                      <a:pt x="167164" y="0"/>
                    </a:lnTo>
                    <a:cubicBezTo>
                      <a:pt x="170593" y="0"/>
                      <a:pt x="172021" y="1429"/>
                      <a:pt x="172021" y="4858"/>
                    </a:cubicBezTo>
                    <a:lnTo>
                      <a:pt x="172021" y="244316"/>
                    </a:lnTo>
                    <a:cubicBezTo>
                      <a:pt x="171926" y="293846"/>
                      <a:pt x="143351" y="330803"/>
                      <a:pt x="86010"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3" name="Google Shape;163;p28"/>
              <p:cNvSpPr/>
              <p:nvPr/>
            </p:nvSpPr>
            <p:spPr>
              <a:xfrm>
                <a:off x="6761130" y="3472338"/>
                <a:ext cx="37909" cy="306038"/>
              </a:xfrm>
              <a:custGeom>
                <a:rect b="b" l="l" r="r" t="t"/>
                <a:pathLst>
                  <a:path extrusionOk="0" h="306038" w="37909">
                    <a:moveTo>
                      <a:pt x="33052" y="306038"/>
                    </a:moveTo>
                    <a:lnTo>
                      <a:pt x="4858" y="306038"/>
                    </a:lnTo>
                    <a:cubicBezTo>
                      <a:pt x="1429" y="306038"/>
                      <a:pt x="0" y="304609"/>
                      <a:pt x="0" y="301180"/>
                    </a:cubicBezTo>
                    <a:lnTo>
                      <a:pt x="0" y="4858"/>
                    </a:lnTo>
                    <a:cubicBezTo>
                      <a:pt x="0" y="1429"/>
                      <a:pt x="1429" y="0"/>
                      <a:pt x="4858" y="0"/>
                    </a:cubicBezTo>
                    <a:lnTo>
                      <a:pt x="33052" y="0"/>
                    </a:lnTo>
                    <a:cubicBezTo>
                      <a:pt x="36481" y="0"/>
                      <a:pt x="37910" y="1429"/>
                      <a:pt x="37910" y="4858"/>
                    </a:cubicBezTo>
                    <a:lnTo>
                      <a:pt x="37910" y="301180"/>
                    </a:lnTo>
                    <a:cubicBezTo>
                      <a:pt x="37910" y="304609"/>
                      <a:pt x="36386" y="306038"/>
                      <a:pt x="33052"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4" name="Google Shape;164;p28"/>
              <p:cNvSpPr/>
              <p:nvPr/>
            </p:nvSpPr>
            <p:spPr>
              <a:xfrm>
                <a:off x="6867905" y="3561778"/>
                <a:ext cx="172497" cy="216598"/>
              </a:xfrm>
              <a:custGeom>
                <a:rect b="b" l="l" r="r" t="t"/>
                <a:pathLst>
                  <a:path extrusionOk="0" h="216598" w="172497">
                    <a:moveTo>
                      <a:pt x="167640" y="216598"/>
                    </a:moveTo>
                    <a:lnTo>
                      <a:pt x="138970" y="216598"/>
                    </a:lnTo>
                    <a:cubicBezTo>
                      <a:pt x="135541" y="216598"/>
                      <a:pt x="134112" y="215170"/>
                      <a:pt x="134112" y="211741"/>
                    </a:cubicBezTo>
                    <a:lnTo>
                      <a:pt x="134112" y="80581"/>
                    </a:lnTo>
                    <a:cubicBezTo>
                      <a:pt x="134112" y="54864"/>
                      <a:pt x="112300" y="32956"/>
                      <a:pt x="86011" y="32956"/>
                    </a:cubicBezTo>
                    <a:cubicBezTo>
                      <a:pt x="59817" y="32956"/>
                      <a:pt x="38386" y="54292"/>
                      <a:pt x="38386" y="80581"/>
                    </a:cubicBezTo>
                    <a:lnTo>
                      <a:pt x="38386" y="211741"/>
                    </a:lnTo>
                    <a:cubicBezTo>
                      <a:pt x="38386" y="215170"/>
                      <a:pt x="36957" y="216598"/>
                      <a:pt x="33528" y="216598"/>
                    </a:cubicBezTo>
                    <a:lnTo>
                      <a:pt x="4858" y="216598"/>
                    </a:lnTo>
                    <a:cubicBezTo>
                      <a:pt x="1429" y="216598"/>
                      <a:pt x="0" y="215170"/>
                      <a:pt x="0" y="211741"/>
                    </a:cubicBezTo>
                    <a:lnTo>
                      <a:pt x="0" y="4858"/>
                    </a:lnTo>
                    <a:cubicBezTo>
                      <a:pt x="0" y="1429"/>
                      <a:pt x="1429" y="0"/>
                      <a:pt x="4858" y="0"/>
                    </a:cubicBezTo>
                    <a:lnTo>
                      <a:pt x="28670" y="0"/>
                    </a:lnTo>
                    <a:cubicBezTo>
                      <a:pt x="32099" y="0"/>
                      <a:pt x="33528" y="1429"/>
                      <a:pt x="33528" y="4858"/>
                    </a:cubicBezTo>
                    <a:lnTo>
                      <a:pt x="33528" y="17526"/>
                    </a:lnTo>
                    <a:cubicBezTo>
                      <a:pt x="33528" y="22860"/>
                      <a:pt x="38386" y="25336"/>
                      <a:pt x="41815" y="20955"/>
                    </a:cubicBezTo>
                    <a:cubicBezTo>
                      <a:pt x="54959" y="5429"/>
                      <a:pt x="70961" y="95"/>
                      <a:pt x="86011" y="95"/>
                    </a:cubicBezTo>
                    <a:cubicBezTo>
                      <a:pt x="138494" y="95"/>
                      <a:pt x="172498" y="33147"/>
                      <a:pt x="172498" y="80772"/>
                    </a:cubicBezTo>
                    <a:lnTo>
                      <a:pt x="172498" y="211931"/>
                    </a:lnTo>
                    <a:cubicBezTo>
                      <a:pt x="172498" y="215170"/>
                      <a:pt x="171069"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5" name="Google Shape;165;p28"/>
              <p:cNvSpPr/>
              <p:nvPr/>
            </p:nvSpPr>
            <p:spPr>
              <a:xfrm>
                <a:off x="7086504" y="3467575"/>
                <a:ext cx="131320" cy="310895"/>
              </a:xfrm>
              <a:custGeom>
                <a:rect b="b" l="l" r="r" t="t"/>
                <a:pathLst>
                  <a:path extrusionOk="0" h="310895" w="131320">
                    <a:moveTo>
                      <a:pt x="122968" y="30575"/>
                    </a:moveTo>
                    <a:cubicBezTo>
                      <a:pt x="122015" y="32956"/>
                      <a:pt x="120587" y="34004"/>
                      <a:pt x="118110" y="34004"/>
                    </a:cubicBezTo>
                    <a:cubicBezTo>
                      <a:pt x="113729" y="33528"/>
                      <a:pt x="111347" y="33528"/>
                      <a:pt x="107918" y="33528"/>
                    </a:cubicBezTo>
                    <a:cubicBezTo>
                      <a:pt x="81725" y="33528"/>
                      <a:pt x="60293" y="54388"/>
                      <a:pt x="60293" y="81153"/>
                    </a:cubicBezTo>
                    <a:lnTo>
                      <a:pt x="60293" y="111728"/>
                    </a:lnTo>
                    <a:cubicBezTo>
                      <a:pt x="60293" y="115157"/>
                      <a:pt x="61722" y="116586"/>
                      <a:pt x="65151" y="116586"/>
                    </a:cubicBezTo>
                    <a:lnTo>
                      <a:pt x="100108" y="116586"/>
                    </a:lnTo>
                    <a:cubicBezTo>
                      <a:pt x="103537" y="116586"/>
                      <a:pt x="104966" y="118015"/>
                      <a:pt x="104966" y="121444"/>
                    </a:cubicBezTo>
                    <a:lnTo>
                      <a:pt x="104966" y="144780"/>
                    </a:lnTo>
                    <a:cubicBezTo>
                      <a:pt x="104966" y="148209"/>
                      <a:pt x="103537" y="149638"/>
                      <a:pt x="100108" y="149638"/>
                    </a:cubicBezTo>
                    <a:lnTo>
                      <a:pt x="65151" y="149638"/>
                    </a:lnTo>
                    <a:cubicBezTo>
                      <a:pt x="61722" y="149638"/>
                      <a:pt x="60293" y="151067"/>
                      <a:pt x="60293" y="154495"/>
                    </a:cubicBezTo>
                    <a:lnTo>
                      <a:pt x="60293" y="306038"/>
                    </a:lnTo>
                    <a:cubicBezTo>
                      <a:pt x="60293" y="309467"/>
                      <a:pt x="58864" y="310896"/>
                      <a:pt x="55436" y="310896"/>
                    </a:cubicBezTo>
                    <a:lnTo>
                      <a:pt x="27241" y="310896"/>
                    </a:lnTo>
                    <a:cubicBezTo>
                      <a:pt x="23813" y="310896"/>
                      <a:pt x="22384" y="309467"/>
                      <a:pt x="22384" y="306038"/>
                    </a:cubicBezTo>
                    <a:lnTo>
                      <a:pt x="22384" y="154495"/>
                    </a:lnTo>
                    <a:cubicBezTo>
                      <a:pt x="22384" y="151067"/>
                      <a:pt x="20955" y="149638"/>
                      <a:pt x="17526" y="149638"/>
                    </a:cubicBezTo>
                    <a:lnTo>
                      <a:pt x="4858" y="149638"/>
                    </a:lnTo>
                    <a:cubicBezTo>
                      <a:pt x="1429" y="149638"/>
                      <a:pt x="0" y="148209"/>
                      <a:pt x="0" y="144780"/>
                    </a:cubicBezTo>
                    <a:lnTo>
                      <a:pt x="0" y="121444"/>
                    </a:lnTo>
                    <a:cubicBezTo>
                      <a:pt x="0" y="118015"/>
                      <a:pt x="1429" y="116586"/>
                      <a:pt x="4858" y="116586"/>
                    </a:cubicBezTo>
                    <a:lnTo>
                      <a:pt x="17526" y="116586"/>
                    </a:lnTo>
                    <a:cubicBezTo>
                      <a:pt x="20955" y="116586"/>
                      <a:pt x="22384" y="115157"/>
                      <a:pt x="22384" y="111728"/>
                    </a:cubicBezTo>
                    <a:lnTo>
                      <a:pt x="22384" y="86011"/>
                    </a:lnTo>
                    <a:cubicBezTo>
                      <a:pt x="22384" y="38386"/>
                      <a:pt x="60293" y="0"/>
                      <a:pt x="107918" y="0"/>
                    </a:cubicBezTo>
                    <a:cubicBezTo>
                      <a:pt x="114205" y="0"/>
                      <a:pt x="119539" y="476"/>
                      <a:pt x="126873" y="952"/>
                    </a:cubicBezTo>
                    <a:cubicBezTo>
                      <a:pt x="130778" y="1429"/>
                      <a:pt x="132207" y="3334"/>
                      <a:pt x="130778" y="7239"/>
                    </a:cubicBezTo>
                    <a:lnTo>
                      <a:pt x="122968" y="305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6" name="Google Shape;166;p28"/>
              <p:cNvSpPr/>
              <p:nvPr/>
            </p:nvSpPr>
            <p:spPr>
              <a:xfrm>
                <a:off x="7221568"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4"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1"/>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7" name="Google Shape;167;p28"/>
              <p:cNvSpPr/>
              <p:nvPr/>
            </p:nvSpPr>
            <p:spPr>
              <a:xfrm>
                <a:off x="7450359" y="3561873"/>
                <a:ext cx="101060" cy="216598"/>
              </a:xfrm>
              <a:custGeom>
                <a:rect b="b" l="l" r="r" t="t"/>
                <a:pathLst>
                  <a:path extrusionOk="0" h="216598" w="101060">
                    <a:moveTo>
                      <a:pt x="94774" y="40196"/>
                    </a:moveTo>
                    <a:cubicBezTo>
                      <a:pt x="92393" y="39243"/>
                      <a:pt x="88964" y="38767"/>
                      <a:pt x="86010" y="38767"/>
                    </a:cubicBezTo>
                    <a:cubicBezTo>
                      <a:pt x="59341" y="38767"/>
                      <a:pt x="38385" y="56769"/>
                      <a:pt x="38385" y="85439"/>
                    </a:cubicBezTo>
                    <a:lnTo>
                      <a:pt x="38385" y="211741"/>
                    </a:lnTo>
                    <a:cubicBezTo>
                      <a:pt x="38385" y="215170"/>
                      <a:pt x="36957" y="216599"/>
                      <a:pt x="33528" y="216599"/>
                    </a:cubicBezTo>
                    <a:lnTo>
                      <a:pt x="4858" y="216599"/>
                    </a:lnTo>
                    <a:cubicBezTo>
                      <a:pt x="1429" y="216599"/>
                      <a:pt x="0" y="215170"/>
                      <a:pt x="0" y="211741"/>
                    </a:cubicBezTo>
                    <a:lnTo>
                      <a:pt x="0" y="4858"/>
                    </a:lnTo>
                    <a:cubicBezTo>
                      <a:pt x="0" y="1429"/>
                      <a:pt x="1429" y="0"/>
                      <a:pt x="4858" y="0"/>
                    </a:cubicBezTo>
                    <a:lnTo>
                      <a:pt x="28670" y="0"/>
                    </a:lnTo>
                    <a:cubicBezTo>
                      <a:pt x="32099" y="0"/>
                      <a:pt x="33528" y="1429"/>
                      <a:pt x="33528" y="4858"/>
                    </a:cubicBezTo>
                    <a:lnTo>
                      <a:pt x="33528" y="24765"/>
                    </a:lnTo>
                    <a:cubicBezTo>
                      <a:pt x="33528" y="30099"/>
                      <a:pt x="38385" y="32576"/>
                      <a:pt x="41815" y="28194"/>
                    </a:cubicBezTo>
                    <a:cubicBezTo>
                      <a:pt x="54483" y="10192"/>
                      <a:pt x="70961" y="0"/>
                      <a:pt x="86010" y="0"/>
                    </a:cubicBezTo>
                    <a:lnTo>
                      <a:pt x="96679" y="0"/>
                    </a:lnTo>
                    <a:cubicBezTo>
                      <a:pt x="100108" y="0"/>
                      <a:pt x="101060" y="1905"/>
                      <a:pt x="101060" y="5334"/>
                    </a:cubicBezTo>
                    <a:lnTo>
                      <a:pt x="101060" y="35909"/>
                    </a:lnTo>
                    <a:cubicBezTo>
                      <a:pt x="101060" y="39719"/>
                      <a:pt x="98679" y="41624"/>
                      <a:pt x="94774" y="40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8" name="Google Shape;168;p28"/>
              <p:cNvSpPr/>
              <p:nvPr/>
            </p:nvSpPr>
            <p:spPr>
              <a:xfrm>
                <a:off x="7583328" y="3561778"/>
                <a:ext cx="286226" cy="216598"/>
              </a:xfrm>
              <a:custGeom>
                <a:rect b="b" l="l" r="r" t="t"/>
                <a:pathLst>
                  <a:path extrusionOk="0" h="216598" w="286226">
                    <a:moveTo>
                      <a:pt x="281368" y="216598"/>
                    </a:moveTo>
                    <a:lnTo>
                      <a:pt x="252698" y="216598"/>
                    </a:lnTo>
                    <a:cubicBezTo>
                      <a:pt x="249269" y="216598"/>
                      <a:pt x="247840" y="215170"/>
                      <a:pt x="247840" y="211741"/>
                    </a:cubicBezTo>
                    <a:lnTo>
                      <a:pt x="247840" y="80581"/>
                    </a:lnTo>
                    <a:cubicBezTo>
                      <a:pt x="247840" y="54388"/>
                      <a:pt x="225457" y="32956"/>
                      <a:pt x="205073" y="32956"/>
                    </a:cubicBezTo>
                    <a:cubicBezTo>
                      <a:pt x="186118" y="32956"/>
                      <a:pt x="162306" y="53816"/>
                      <a:pt x="162306" y="80581"/>
                    </a:cubicBezTo>
                    <a:lnTo>
                      <a:pt x="162306" y="211741"/>
                    </a:lnTo>
                    <a:cubicBezTo>
                      <a:pt x="162306" y="215170"/>
                      <a:pt x="160877" y="216598"/>
                      <a:pt x="157448" y="216598"/>
                    </a:cubicBezTo>
                    <a:lnTo>
                      <a:pt x="128778" y="216598"/>
                    </a:lnTo>
                    <a:cubicBezTo>
                      <a:pt x="125349" y="216598"/>
                      <a:pt x="123920" y="215170"/>
                      <a:pt x="123920" y="211741"/>
                    </a:cubicBezTo>
                    <a:lnTo>
                      <a:pt x="123920" y="80581"/>
                    </a:lnTo>
                    <a:cubicBezTo>
                      <a:pt x="123920" y="54388"/>
                      <a:pt x="101536" y="32956"/>
                      <a:pt x="81153" y="32956"/>
                    </a:cubicBezTo>
                    <a:cubicBezTo>
                      <a:pt x="61722" y="32956"/>
                      <a:pt x="38385" y="53816"/>
                      <a:pt x="38385" y="80581"/>
                    </a:cubicBezTo>
                    <a:lnTo>
                      <a:pt x="38385" y="211741"/>
                    </a:lnTo>
                    <a:cubicBezTo>
                      <a:pt x="38385" y="215170"/>
                      <a:pt x="36957" y="216598"/>
                      <a:pt x="33528" y="216598"/>
                    </a:cubicBezTo>
                    <a:lnTo>
                      <a:pt x="4857" y="216598"/>
                    </a:lnTo>
                    <a:cubicBezTo>
                      <a:pt x="1428" y="216598"/>
                      <a:pt x="0" y="215170"/>
                      <a:pt x="0" y="211741"/>
                    </a:cubicBezTo>
                    <a:lnTo>
                      <a:pt x="0" y="4858"/>
                    </a:lnTo>
                    <a:cubicBezTo>
                      <a:pt x="0" y="1429"/>
                      <a:pt x="1428" y="0"/>
                      <a:pt x="4857" y="0"/>
                    </a:cubicBezTo>
                    <a:lnTo>
                      <a:pt x="28670" y="0"/>
                    </a:lnTo>
                    <a:cubicBezTo>
                      <a:pt x="32099" y="0"/>
                      <a:pt x="33528" y="1429"/>
                      <a:pt x="33528" y="4858"/>
                    </a:cubicBezTo>
                    <a:lnTo>
                      <a:pt x="33528" y="17526"/>
                    </a:lnTo>
                    <a:cubicBezTo>
                      <a:pt x="33528" y="22860"/>
                      <a:pt x="37433" y="25336"/>
                      <a:pt x="41338" y="21431"/>
                    </a:cubicBezTo>
                    <a:cubicBezTo>
                      <a:pt x="54959" y="6382"/>
                      <a:pt x="71438" y="95"/>
                      <a:pt x="86010" y="95"/>
                    </a:cubicBezTo>
                    <a:cubicBezTo>
                      <a:pt x="103537" y="95"/>
                      <a:pt x="125349" y="7334"/>
                      <a:pt x="139446" y="25336"/>
                    </a:cubicBezTo>
                    <a:cubicBezTo>
                      <a:pt x="141827" y="28765"/>
                      <a:pt x="144780" y="28289"/>
                      <a:pt x="147256" y="25336"/>
                    </a:cubicBezTo>
                    <a:cubicBezTo>
                      <a:pt x="162782" y="7810"/>
                      <a:pt x="183166" y="95"/>
                      <a:pt x="205073" y="95"/>
                    </a:cubicBezTo>
                    <a:cubicBezTo>
                      <a:pt x="251174" y="95"/>
                      <a:pt x="286226" y="33147"/>
                      <a:pt x="286226" y="80772"/>
                    </a:cubicBezTo>
                    <a:lnTo>
                      <a:pt x="286226" y="211931"/>
                    </a:lnTo>
                    <a:cubicBezTo>
                      <a:pt x="286226" y="215170"/>
                      <a:pt x="284797" y="216598"/>
                      <a:pt x="281368"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69" name="Google Shape;169;p28"/>
              <p:cNvSpPr/>
              <p:nvPr/>
            </p:nvSpPr>
            <p:spPr>
              <a:xfrm>
                <a:off x="7919560"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1"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2" y="101156"/>
                    </a:lnTo>
                    <a:cubicBezTo>
                      <a:pt x="126302" y="101156"/>
                      <a:pt x="127730" y="99727"/>
                      <a:pt x="127730" y="96298"/>
                    </a:cubicBezTo>
                    <a:lnTo>
                      <a:pt x="127730" y="79819"/>
                    </a:lnTo>
                    <a:cubicBezTo>
                      <a:pt x="127730" y="53626"/>
                      <a:pt x="106394" y="33147"/>
                      <a:pt x="79629" y="33147"/>
                    </a:cubicBezTo>
                    <a:cubicBezTo>
                      <a:pt x="63627" y="33147"/>
                      <a:pt x="47530" y="41434"/>
                      <a:pt x="36862" y="59817"/>
                    </a:cubicBezTo>
                    <a:cubicBezTo>
                      <a:pt x="35433" y="62198"/>
                      <a:pt x="32956" y="63246"/>
                      <a:pt x="30099" y="61722"/>
                    </a:cubicBezTo>
                    <a:lnTo>
                      <a:pt x="5334" y="48577"/>
                    </a:lnTo>
                    <a:cubicBezTo>
                      <a:pt x="2381" y="47149"/>
                      <a:pt x="1428"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782" y="221171"/>
                      <a:pt x="161354" y="221171"/>
                    </a:cubicBezTo>
                    <a:close/>
                    <a:moveTo>
                      <a:pt x="127825" y="134207"/>
                    </a:moveTo>
                    <a:cubicBezTo>
                      <a:pt x="127825" y="130778"/>
                      <a:pt x="126396" y="129350"/>
                      <a:pt x="122967"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0" name="Google Shape;170;p28"/>
              <p:cNvSpPr/>
              <p:nvPr/>
            </p:nvSpPr>
            <p:spPr>
              <a:xfrm>
                <a:off x="8116347" y="3517010"/>
                <a:ext cx="119447" cy="265819"/>
              </a:xfrm>
              <a:custGeom>
                <a:rect b="b" l="l" r="r" t="t"/>
                <a:pathLst>
                  <a:path extrusionOk="0" h="265819" w="119447">
                    <a:moveTo>
                      <a:pt x="114205" y="265748"/>
                    </a:moveTo>
                    <a:cubicBezTo>
                      <a:pt x="94298" y="263843"/>
                      <a:pt x="77724" y="256985"/>
                      <a:pt x="65151" y="247269"/>
                    </a:cubicBezTo>
                    <a:cubicBezTo>
                      <a:pt x="47149" y="232696"/>
                      <a:pt x="36957" y="211360"/>
                      <a:pt x="36957" y="185071"/>
                    </a:cubicBezTo>
                    <a:lnTo>
                      <a:pt x="36957" y="82582"/>
                    </a:lnTo>
                    <a:cubicBezTo>
                      <a:pt x="36957" y="79153"/>
                      <a:pt x="35529" y="77724"/>
                      <a:pt x="32099" y="77724"/>
                    </a:cubicBezTo>
                    <a:lnTo>
                      <a:pt x="4858" y="77724"/>
                    </a:lnTo>
                    <a:cubicBezTo>
                      <a:pt x="1429" y="77724"/>
                      <a:pt x="0" y="76295"/>
                      <a:pt x="0" y="72866"/>
                    </a:cubicBezTo>
                    <a:lnTo>
                      <a:pt x="0" y="59722"/>
                    </a:lnTo>
                    <a:lnTo>
                      <a:pt x="55340" y="1429"/>
                    </a:lnTo>
                    <a:cubicBezTo>
                      <a:pt x="55816" y="952"/>
                      <a:pt x="57721" y="0"/>
                      <a:pt x="58770" y="0"/>
                    </a:cubicBezTo>
                    <a:lnTo>
                      <a:pt x="70390" y="0"/>
                    </a:lnTo>
                    <a:cubicBezTo>
                      <a:pt x="73819" y="0"/>
                      <a:pt x="75248" y="1429"/>
                      <a:pt x="75248" y="4858"/>
                    </a:cubicBezTo>
                    <a:lnTo>
                      <a:pt x="75248" y="39815"/>
                    </a:lnTo>
                    <a:cubicBezTo>
                      <a:pt x="75248" y="43244"/>
                      <a:pt x="76676" y="44672"/>
                      <a:pt x="80106" y="44672"/>
                    </a:cubicBezTo>
                    <a:lnTo>
                      <a:pt x="114586" y="44672"/>
                    </a:lnTo>
                    <a:cubicBezTo>
                      <a:pt x="118015" y="44672"/>
                      <a:pt x="119444" y="46101"/>
                      <a:pt x="119444" y="49530"/>
                    </a:cubicBezTo>
                    <a:lnTo>
                      <a:pt x="119444" y="72866"/>
                    </a:lnTo>
                    <a:cubicBezTo>
                      <a:pt x="119444" y="76295"/>
                      <a:pt x="118015" y="77724"/>
                      <a:pt x="114586" y="77724"/>
                    </a:cubicBezTo>
                    <a:lnTo>
                      <a:pt x="80106" y="77724"/>
                    </a:lnTo>
                    <a:cubicBezTo>
                      <a:pt x="76676" y="77724"/>
                      <a:pt x="75248" y="79153"/>
                      <a:pt x="75248" y="82582"/>
                    </a:cubicBezTo>
                    <a:lnTo>
                      <a:pt x="75248" y="185071"/>
                    </a:lnTo>
                    <a:cubicBezTo>
                      <a:pt x="75248" y="207454"/>
                      <a:pt x="90774" y="226886"/>
                      <a:pt x="115538" y="231743"/>
                    </a:cubicBezTo>
                    <a:cubicBezTo>
                      <a:pt x="118015" y="232220"/>
                      <a:pt x="119444" y="233648"/>
                      <a:pt x="119444" y="236601"/>
                    </a:cubicBezTo>
                    <a:lnTo>
                      <a:pt x="119444" y="260890"/>
                    </a:lnTo>
                    <a:cubicBezTo>
                      <a:pt x="119539" y="264319"/>
                      <a:pt x="117634"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1" name="Google Shape;171;p28"/>
              <p:cNvSpPr/>
              <p:nvPr/>
            </p:nvSpPr>
            <p:spPr>
              <a:xfrm>
                <a:off x="8272271"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2" y="10192"/>
                      <a:pt x="48102" y="23813"/>
                    </a:cubicBezTo>
                    <a:cubicBezTo>
                      <a:pt x="48102"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2" name="Google Shape;172;p28"/>
              <p:cNvSpPr/>
              <p:nvPr/>
            </p:nvSpPr>
            <p:spPr>
              <a:xfrm>
                <a:off x="8372379"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1926" y="191834"/>
                      <a:pt x="138399" y="226314"/>
                      <a:pt x="86011" y="226314"/>
                    </a:cubicBezTo>
                    <a:close/>
                    <a:moveTo>
                      <a:pt x="133541" y="78200"/>
                    </a:moveTo>
                    <a:cubicBezTo>
                      <a:pt x="133541" y="53435"/>
                      <a:pt x="113633" y="33052"/>
                      <a:pt x="85916" y="33052"/>
                    </a:cubicBezTo>
                    <a:cubicBezTo>
                      <a:pt x="55816" y="33052"/>
                      <a:pt x="38291" y="54388"/>
                      <a:pt x="38291" y="80677"/>
                    </a:cubicBezTo>
                    <a:lnTo>
                      <a:pt x="38291" y="148209"/>
                    </a:lnTo>
                    <a:cubicBezTo>
                      <a:pt x="38291" y="172974"/>
                      <a:pt x="58198" y="193358"/>
                      <a:pt x="85916" y="193358"/>
                    </a:cubicBezTo>
                    <a:cubicBezTo>
                      <a:pt x="116014" y="193358"/>
                      <a:pt x="133541" y="172021"/>
                      <a:pt x="133541" y="145733"/>
                    </a:cubicBezTo>
                    <a:lnTo>
                      <a:pt x="133541"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3" name="Google Shape;173;p28"/>
              <p:cNvSpPr/>
              <p:nvPr/>
            </p:nvSpPr>
            <p:spPr>
              <a:xfrm>
                <a:off x="8601169" y="3561778"/>
                <a:ext cx="172497" cy="216598"/>
              </a:xfrm>
              <a:custGeom>
                <a:rect b="b" l="l" r="r" t="t"/>
                <a:pathLst>
                  <a:path extrusionOk="0" h="216598" w="172497">
                    <a:moveTo>
                      <a:pt x="167640" y="216598"/>
                    </a:moveTo>
                    <a:lnTo>
                      <a:pt x="138969" y="216598"/>
                    </a:lnTo>
                    <a:cubicBezTo>
                      <a:pt x="135541" y="216598"/>
                      <a:pt x="134112" y="215170"/>
                      <a:pt x="134112" y="211741"/>
                    </a:cubicBezTo>
                    <a:lnTo>
                      <a:pt x="134112" y="80581"/>
                    </a:lnTo>
                    <a:cubicBezTo>
                      <a:pt x="134112" y="54864"/>
                      <a:pt x="112300" y="32956"/>
                      <a:pt x="86010" y="32956"/>
                    </a:cubicBezTo>
                    <a:cubicBezTo>
                      <a:pt x="59722" y="32956"/>
                      <a:pt x="38385" y="54292"/>
                      <a:pt x="38385" y="80581"/>
                    </a:cubicBezTo>
                    <a:lnTo>
                      <a:pt x="38385" y="211741"/>
                    </a:lnTo>
                    <a:cubicBezTo>
                      <a:pt x="38385" y="215170"/>
                      <a:pt x="36957" y="216598"/>
                      <a:pt x="33528" y="216598"/>
                    </a:cubicBezTo>
                    <a:lnTo>
                      <a:pt x="4858" y="216598"/>
                    </a:lnTo>
                    <a:cubicBezTo>
                      <a:pt x="1428" y="216598"/>
                      <a:pt x="0" y="215170"/>
                      <a:pt x="0" y="211741"/>
                    </a:cubicBezTo>
                    <a:lnTo>
                      <a:pt x="0" y="4858"/>
                    </a:lnTo>
                    <a:cubicBezTo>
                      <a:pt x="0" y="1429"/>
                      <a:pt x="1428" y="0"/>
                      <a:pt x="4858" y="0"/>
                    </a:cubicBezTo>
                    <a:lnTo>
                      <a:pt x="28670" y="0"/>
                    </a:lnTo>
                    <a:cubicBezTo>
                      <a:pt x="32099" y="0"/>
                      <a:pt x="33528" y="1429"/>
                      <a:pt x="33528" y="4858"/>
                    </a:cubicBezTo>
                    <a:lnTo>
                      <a:pt x="33528" y="17526"/>
                    </a:lnTo>
                    <a:cubicBezTo>
                      <a:pt x="33528" y="22860"/>
                      <a:pt x="38385" y="25336"/>
                      <a:pt x="41815" y="20955"/>
                    </a:cubicBezTo>
                    <a:cubicBezTo>
                      <a:pt x="54959" y="5429"/>
                      <a:pt x="70961" y="95"/>
                      <a:pt x="86010" y="95"/>
                    </a:cubicBezTo>
                    <a:cubicBezTo>
                      <a:pt x="138493" y="95"/>
                      <a:pt x="172498" y="33147"/>
                      <a:pt x="172498" y="80772"/>
                    </a:cubicBezTo>
                    <a:lnTo>
                      <a:pt x="172498" y="211931"/>
                    </a:lnTo>
                    <a:cubicBezTo>
                      <a:pt x="172498" y="215170"/>
                      <a:pt x="170974"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4" name="Google Shape;174;p28"/>
              <p:cNvSpPr/>
              <p:nvPr/>
            </p:nvSpPr>
            <p:spPr>
              <a:xfrm>
                <a:off x="8925210" y="3472338"/>
                <a:ext cx="171926" cy="306038"/>
              </a:xfrm>
              <a:custGeom>
                <a:rect b="b" l="l" r="r" t="t"/>
                <a:pathLst>
                  <a:path extrusionOk="0" h="306038" w="171926">
                    <a:moveTo>
                      <a:pt x="167068" y="33528"/>
                    </a:moveTo>
                    <a:lnTo>
                      <a:pt x="42767" y="33528"/>
                    </a:lnTo>
                    <a:cubicBezTo>
                      <a:pt x="39338" y="33528"/>
                      <a:pt x="37909" y="34957"/>
                      <a:pt x="37909" y="38386"/>
                    </a:cubicBezTo>
                    <a:lnTo>
                      <a:pt x="37909" y="129254"/>
                    </a:lnTo>
                    <a:cubicBezTo>
                      <a:pt x="37909" y="132683"/>
                      <a:pt x="39338" y="134112"/>
                      <a:pt x="42767" y="134112"/>
                    </a:cubicBezTo>
                    <a:lnTo>
                      <a:pt x="144780" y="134112"/>
                    </a:lnTo>
                    <a:cubicBezTo>
                      <a:pt x="148209" y="134112"/>
                      <a:pt x="149637" y="135541"/>
                      <a:pt x="149637" y="138970"/>
                    </a:cubicBezTo>
                    <a:lnTo>
                      <a:pt x="149637" y="162782"/>
                    </a:lnTo>
                    <a:cubicBezTo>
                      <a:pt x="149637" y="166211"/>
                      <a:pt x="148209" y="167640"/>
                      <a:pt x="144780" y="167640"/>
                    </a:cubicBezTo>
                    <a:lnTo>
                      <a:pt x="42767" y="167640"/>
                    </a:lnTo>
                    <a:cubicBezTo>
                      <a:pt x="39338" y="167640"/>
                      <a:pt x="37909" y="169069"/>
                      <a:pt x="37909" y="172498"/>
                    </a:cubicBezTo>
                    <a:lnTo>
                      <a:pt x="37909" y="301180"/>
                    </a:lnTo>
                    <a:cubicBezTo>
                      <a:pt x="37909" y="304609"/>
                      <a:pt x="36480" y="306038"/>
                      <a:pt x="33051" y="306038"/>
                    </a:cubicBezTo>
                    <a:lnTo>
                      <a:pt x="4857" y="306038"/>
                    </a:lnTo>
                    <a:cubicBezTo>
                      <a:pt x="1428" y="306038"/>
                      <a:pt x="0" y="304609"/>
                      <a:pt x="0" y="301180"/>
                    </a:cubicBezTo>
                    <a:lnTo>
                      <a:pt x="0" y="4858"/>
                    </a:lnTo>
                    <a:cubicBezTo>
                      <a:pt x="0" y="1429"/>
                      <a:pt x="1428" y="0"/>
                      <a:pt x="4857" y="0"/>
                    </a:cubicBezTo>
                    <a:lnTo>
                      <a:pt x="167068" y="0"/>
                    </a:lnTo>
                    <a:cubicBezTo>
                      <a:pt x="170497" y="0"/>
                      <a:pt x="171926" y="1429"/>
                      <a:pt x="171926" y="4858"/>
                    </a:cubicBezTo>
                    <a:lnTo>
                      <a:pt x="171926" y="28670"/>
                    </a:lnTo>
                    <a:cubicBezTo>
                      <a:pt x="171926" y="32099"/>
                      <a:pt x="170497" y="33528"/>
                      <a:pt x="167068" y="335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5" name="Google Shape;175;p28"/>
              <p:cNvSpPr/>
              <p:nvPr/>
            </p:nvSpPr>
            <p:spPr>
              <a:xfrm>
                <a:off x="9103422"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3" y="101156"/>
                    </a:lnTo>
                    <a:cubicBezTo>
                      <a:pt x="126302" y="101156"/>
                      <a:pt x="127731" y="99727"/>
                      <a:pt x="127731" y="96298"/>
                    </a:cubicBezTo>
                    <a:lnTo>
                      <a:pt x="127731" y="79819"/>
                    </a:lnTo>
                    <a:cubicBezTo>
                      <a:pt x="127731" y="53626"/>
                      <a:pt x="106394" y="33147"/>
                      <a:pt x="79629" y="33147"/>
                    </a:cubicBezTo>
                    <a:cubicBezTo>
                      <a:pt x="63627" y="33147"/>
                      <a:pt x="47530" y="41434"/>
                      <a:pt x="36862" y="59817"/>
                    </a:cubicBezTo>
                    <a:cubicBezTo>
                      <a:pt x="35433" y="62198"/>
                      <a:pt x="32957" y="63246"/>
                      <a:pt x="30099" y="61722"/>
                    </a:cubicBezTo>
                    <a:lnTo>
                      <a:pt x="5334" y="48577"/>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8"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6" name="Google Shape;176;p28"/>
              <p:cNvSpPr/>
              <p:nvPr/>
            </p:nvSpPr>
            <p:spPr>
              <a:xfrm>
                <a:off x="9323926" y="3556824"/>
                <a:ext cx="164104" cy="226409"/>
              </a:xfrm>
              <a:custGeom>
                <a:rect b="b" l="l" r="r" t="t"/>
                <a:pathLst>
                  <a:path extrusionOk="0" h="226409" w="164104">
                    <a:moveTo>
                      <a:pt x="144780" y="206978"/>
                    </a:moveTo>
                    <a:cubicBezTo>
                      <a:pt x="131636" y="218599"/>
                      <a:pt x="113252" y="226409"/>
                      <a:pt x="86010" y="226409"/>
                    </a:cubicBezTo>
                    <a:cubicBezTo>
                      <a:pt x="33528" y="226409"/>
                      <a:pt x="0" y="191452"/>
                      <a:pt x="0" y="145256"/>
                    </a:cubicBezTo>
                    <a:lnTo>
                      <a:pt x="0" y="80677"/>
                    </a:lnTo>
                    <a:cubicBezTo>
                      <a:pt x="0" y="34576"/>
                      <a:pt x="33528" y="0"/>
                      <a:pt x="86010" y="0"/>
                    </a:cubicBezTo>
                    <a:cubicBezTo>
                      <a:pt x="113252" y="0"/>
                      <a:pt x="131636" y="7810"/>
                      <a:pt x="144780" y="18955"/>
                    </a:cubicBezTo>
                    <a:cubicBezTo>
                      <a:pt x="152590" y="25718"/>
                      <a:pt x="158401" y="33528"/>
                      <a:pt x="163259" y="42291"/>
                    </a:cubicBezTo>
                    <a:cubicBezTo>
                      <a:pt x="164687" y="45244"/>
                      <a:pt x="163735" y="47625"/>
                      <a:pt x="160877" y="49054"/>
                    </a:cubicBezTo>
                    <a:lnTo>
                      <a:pt x="135160" y="62198"/>
                    </a:lnTo>
                    <a:cubicBezTo>
                      <a:pt x="132779" y="63627"/>
                      <a:pt x="130778" y="62675"/>
                      <a:pt x="129349" y="60293"/>
                    </a:cubicBezTo>
                    <a:cubicBezTo>
                      <a:pt x="119158" y="43244"/>
                      <a:pt x="102679" y="33052"/>
                      <a:pt x="86106" y="33052"/>
                    </a:cubicBezTo>
                    <a:cubicBezTo>
                      <a:pt x="56007" y="33052"/>
                      <a:pt x="38481" y="54388"/>
                      <a:pt x="38481" y="80677"/>
                    </a:cubicBezTo>
                    <a:lnTo>
                      <a:pt x="38481" y="145256"/>
                    </a:lnTo>
                    <a:cubicBezTo>
                      <a:pt x="38481" y="171450"/>
                      <a:pt x="56007" y="192881"/>
                      <a:pt x="86106" y="192881"/>
                    </a:cubicBezTo>
                    <a:cubicBezTo>
                      <a:pt x="102584" y="192881"/>
                      <a:pt x="119158" y="183166"/>
                      <a:pt x="129349" y="165164"/>
                    </a:cubicBezTo>
                    <a:cubicBezTo>
                      <a:pt x="130778" y="162782"/>
                      <a:pt x="133255" y="161735"/>
                      <a:pt x="135636" y="163259"/>
                    </a:cubicBezTo>
                    <a:lnTo>
                      <a:pt x="161354" y="176403"/>
                    </a:lnTo>
                    <a:cubicBezTo>
                      <a:pt x="164306" y="177832"/>
                      <a:pt x="164782" y="179832"/>
                      <a:pt x="163259" y="182690"/>
                    </a:cubicBezTo>
                    <a:cubicBezTo>
                      <a:pt x="158401" y="191452"/>
                      <a:pt x="152590" y="199739"/>
                      <a:pt x="144780" y="20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7" name="Google Shape;177;p28"/>
              <p:cNvSpPr/>
              <p:nvPr/>
            </p:nvSpPr>
            <p:spPr>
              <a:xfrm>
                <a:off x="9529475" y="3467480"/>
                <a:ext cx="48101" cy="310895"/>
              </a:xfrm>
              <a:custGeom>
                <a:rect b="b" l="l" r="r" t="t"/>
                <a:pathLst>
                  <a:path extrusionOk="0" h="310895" w="48101">
                    <a:moveTo>
                      <a:pt x="23813" y="48101"/>
                    </a:moveTo>
                    <a:cubicBezTo>
                      <a:pt x="10192" y="48101"/>
                      <a:pt x="0" y="37433"/>
                      <a:pt x="0" y="23813"/>
                    </a:cubicBezTo>
                    <a:cubicBezTo>
                      <a:pt x="0" y="10668"/>
                      <a:pt x="10669" y="0"/>
                      <a:pt x="23813" y="0"/>
                    </a:cubicBezTo>
                    <a:cubicBezTo>
                      <a:pt x="37434" y="0"/>
                      <a:pt x="48102" y="10192"/>
                      <a:pt x="48102" y="23813"/>
                    </a:cubicBezTo>
                    <a:cubicBezTo>
                      <a:pt x="48102" y="36957"/>
                      <a:pt x="37434"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8" name="Google Shape;178;p28"/>
              <p:cNvSpPr/>
              <p:nvPr/>
            </p:nvSpPr>
            <p:spPr>
              <a:xfrm>
                <a:off x="9636822" y="3472338"/>
                <a:ext cx="38386" cy="306038"/>
              </a:xfrm>
              <a:custGeom>
                <a:rect b="b" l="l" r="r" t="t"/>
                <a:pathLst>
                  <a:path extrusionOk="0" h="306038" w="38386">
                    <a:moveTo>
                      <a:pt x="33528" y="306038"/>
                    </a:moveTo>
                    <a:lnTo>
                      <a:pt x="4858" y="306038"/>
                    </a:lnTo>
                    <a:cubicBezTo>
                      <a:pt x="1429" y="306038"/>
                      <a:pt x="0" y="304609"/>
                      <a:pt x="0" y="301180"/>
                    </a:cubicBezTo>
                    <a:lnTo>
                      <a:pt x="0" y="4858"/>
                    </a:lnTo>
                    <a:cubicBezTo>
                      <a:pt x="0" y="1429"/>
                      <a:pt x="1429" y="0"/>
                      <a:pt x="4858" y="0"/>
                    </a:cubicBezTo>
                    <a:lnTo>
                      <a:pt x="33528" y="0"/>
                    </a:lnTo>
                    <a:cubicBezTo>
                      <a:pt x="36957" y="0"/>
                      <a:pt x="38386" y="1429"/>
                      <a:pt x="38386" y="4858"/>
                    </a:cubicBezTo>
                    <a:lnTo>
                      <a:pt x="38386" y="301180"/>
                    </a:lnTo>
                    <a:cubicBezTo>
                      <a:pt x="38386" y="304609"/>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9" name="Google Shape;179;p28"/>
              <p:cNvSpPr/>
              <p:nvPr/>
            </p:nvSpPr>
            <p:spPr>
              <a:xfrm>
                <a:off x="9734454"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80" name="Google Shape;180;p28"/>
              <p:cNvSpPr/>
              <p:nvPr/>
            </p:nvSpPr>
            <p:spPr>
              <a:xfrm>
                <a:off x="9810749" y="3517010"/>
                <a:ext cx="119446" cy="265819"/>
              </a:xfrm>
              <a:custGeom>
                <a:rect b="b" l="l" r="r" t="t"/>
                <a:pathLst>
                  <a:path extrusionOk="0" h="265819" w="119446">
                    <a:moveTo>
                      <a:pt x="114205" y="265748"/>
                    </a:moveTo>
                    <a:cubicBezTo>
                      <a:pt x="94298" y="263843"/>
                      <a:pt x="77724" y="256985"/>
                      <a:pt x="65151" y="247269"/>
                    </a:cubicBezTo>
                    <a:cubicBezTo>
                      <a:pt x="47149" y="232696"/>
                      <a:pt x="36957" y="211360"/>
                      <a:pt x="36957" y="185071"/>
                    </a:cubicBezTo>
                    <a:lnTo>
                      <a:pt x="36957" y="82582"/>
                    </a:lnTo>
                    <a:cubicBezTo>
                      <a:pt x="36957" y="79153"/>
                      <a:pt x="35528" y="77724"/>
                      <a:pt x="32099" y="77724"/>
                    </a:cubicBezTo>
                    <a:lnTo>
                      <a:pt x="4858" y="77724"/>
                    </a:lnTo>
                    <a:cubicBezTo>
                      <a:pt x="1429" y="77724"/>
                      <a:pt x="0" y="76295"/>
                      <a:pt x="0" y="72866"/>
                    </a:cubicBezTo>
                    <a:lnTo>
                      <a:pt x="0" y="59722"/>
                    </a:lnTo>
                    <a:lnTo>
                      <a:pt x="55340" y="1429"/>
                    </a:lnTo>
                    <a:cubicBezTo>
                      <a:pt x="55816" y="952"/>
                      <a:pt x="57721" y="0"/>
                      <a:pt x="58769" y="0"/>
                    </a:cubicBezTo>
                    <a:lnTo>
                      <a:pt x="70390" y="0"/>
                    </a:lnTo>
                    <a:cubicBezTo>
                      <a:pt x="73819" y="0"/>
                      <a:pt x="75248" y="1429"/>
                      <a:pt x="75248" y="4858"/>
                    </a:cubicBezTo>
                    <a:lnTo>
                      <a:pt x="75248" y="39815"/>
                    </a:lnTo>
                    <a:cubicBezTo>
                      <a:pt x="75248" y="43244"/>
                      <a:pt x="76676" y="44672"/>
                      <a:pt x="80105" y="44672"/>
                    </a:cubicBezTo>
                    <a:lnTo>
                      <a:pt x="114586" y="44672"/>
                    </a:lnTo>
                    <a:cubicBezTo>
                      <a:pt x="118015" y="44672"/>
                      <a:pt x="119443" y="46101"/>
                      <a:pt x="119443" y="49530"/>
                    </a:cubicBezTo>
                    <a:lnTo>
                      <a:pt x="119443" y="72866"/>
                    </a:lnTo>
                    <a:cubicBezTo>
                      <a:pt x="119443" y="76295"/>
                      <a:pt x="118015" y="77724"/>
                      <a:pt x="114586" y="77724"/>
                    </a:cubicBezTo>
                    <a:lnTo>
                      <a:pt x="80105" y="77724"/>
                    </a:lnTo>
                    <a:cubicBezTo>
                      <a:pt x="76676" y="77724"/>
                      <a:pt x="75248" y="79153"/>
                      <a:pt x="75248" y="82582"/>
                    </a:cubicBezTo>
                    <a:lnTo>
                      <a:pt x="75248" y="185071"/>
                    </a:lnTo>
                    <a:cubicBezTo>
                      <a:pt x="75248" y="207454"/>
                      <a:pt x="90774" y="226886"/>
                      <a:pt x="115538" y="231743"/>
                    </a:cubicBezTo>
                    <a:cubicBezTo>
                      <a:pt x="118015" y="232220"/>
                      <a:pt x="119443" y="233648"/>
                      <a:pt x="119443" y="236601"/>
                    </a:cubicBezTo>
                    <a:lnTo>
                      <a:pt x="119443" y="260890"/>
                    </a:lnTo>
                    <a:cubicBezTo>
                      <a:pt x="119539" y="264319"/>
                      <a:pt x="117539"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81" name="Google Shape;181;p28"/>
              <p:cNvSpPr/>
              <p:nvPr/>
            </p:nvSpPr>
            <p:spPr>
              <a:xfrm>
                <a:off x="9969054" y="3561778"/>
                <a:ext cx="172021" cy="330803"/>
              </a:xfrm>
              <a:custGeom>
                <a:rect b="b" l="l" r="r" t="t"/>
                <a:pathLst>
                  <a:path extrusionOk="0" h="330803" w="172021">
                    <a:moveTo>
                      <a:pt x="86011" y="330803"/>
                    </a:moveTo>
                    <a:cubicBezTo>
                      <a:pt x="57817" y="330803"/>
                      <a:pt x="38862" y="322040"/>
                      <a:pt x="25337" y="309467"/>
                    </a:cubicBezTo>
                    <a:cubicBezTo>
                      <a:pt x="18574" y="302705"/>
                      <a:pt x="13145" y="295370"/>
                      <a:pt x="8858" y="287655"/>
                    </a:cubicBezTo>
                    <a:cubicBezTo>
                      <a:pt x="7430" y="284702"/>
                      <a:pt x="7906" y="282321"/>
                      <a:pt x="10763" y="280892"/>
                    </a:cubicBezTo>
                    <a:lnTo>
                      <a:pt x="36481" y="268224"/>
                    </a:lnTo>
                    <a:cubicBezTo>
                      <a:pt x="39434" y="266795"/>
                      <a:pt x="41339" y="267748"/>
                      <a:pt x="42767" y="270129"/>
                    </a:cubicBezTo>
                    <a:cubicBezTo>
                      <a:pt x="52483" y="287655"/>
                      <a:pt x="69437" y="297371"/>
                      <a:pt x="86011" y="297371"/>
                    </a:cubicBezTo>
                    <a:cubicBezTo>
                      <a:pt x="112205" y="297371"/>
                      <a:pt x="134112" y="276511"/>
                      <a:pt x="134112" y="249746"/>
                    </a:cubicBezTo>
                    <a:lnTo>
                      <a:pt x="134112" y="200692"/>
                    </a:lnTo>
                    <a:cubicBezTo>
                      <a:pt x="134112" y="195358"/>
                      <a:pt x="128778" y="192881"/>
                      <a:pt x="125349" y="197263"/>
                    </a:cubicBezTo>
                    <a:cubicBezTo>
                      <a:pt x="114681" y="210407"/>
                      <a:pt x="100584" y="216694"/>
                      <a:pt x="86011" y="216694"/>
                    </a:cubicBezTo>
                    <a:cubicBezTo>
                      <a:pt x="33528" y="216694"/>
                      <a:pt x="0" y="183166"/>
                      <a:pt x="0" y="135541"/>
                    </a:cubicBezTo>
                    <a:lnTo>
                      <a:pt x="0" y="4858"/>
                    </a:lnTo>
                    <a:cubicBezTo>
                      <a:pt x="0" y="1429"/>
                      <a:pt x="1429" y="0"/>
                      <a:pt x="4858" y="0"/>
                    </a:cubicBezTo>
                    <a:lnTo>
                      <a:pt x="33528" y="0"/>
                    </a:lnTo>
                    <a:cubicBezTo>
                      <a:pt x="36957" y="0"/>
                      <a:pt x="38386" y="1429"/>
                      <a:pt x="38386" y="4858"/>
                    </a:cubicBezTo>
                    <a:lnTo>
                      <a:pt x="38386" y="135541"/>
                    </a:lnTo>
                    <a:cubicBezTo>
                      <a:pt x="38386" y="161258"/>
                      <a:pt x="59722" y="183166"/>
                      <a:pt x="86011" y="183166"/>
                    </a:cubicBezTo>
                    <a:cubicBezTo>
                      <a:pt x="115634" y="183166"/>
                      <a:pt x="134112" y="158401"/>
                      <a:pt x="134112" y="135541"/>
                    </a:cubicBezTo>
                    <a:lnTo>
                      <a:pt x="134112" y="4858"/>
                    </a:lnTo>
                    <a:cubicBezTo>
                      <a:pt x="134112" y="1429"/>
                      <a:pt x="135541" y="0"/>
                      <a:pt x="138970" y="0"/>
                    </a:cubicBezTo>
                    <a:lnTo>
                      <a:pt x="167164" y="0"/>
                    </a:lnTo>
                    <a:cubicBezTo>
                      <a:pt x="170593" y="0"/>
                      <a:pt x="172021" y="1429"/>
                      <a:pt x="172021" y="4858"/>
                    </a:cubicBezTo>
                    <a:lnTo>
                      <a:pt x="172021" y="244316"/>
                    </a:lnTo>
                    <a:cubicBezTo>
                      <a:pt x="172021" y="293846"/>
                      <a:pt x="143351" y="330803"/>
                      <a:pt x="86011"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grpSp>
      <p:sp>
        <p:nvSpPr>
          <p:cNvPr id="182" name="Google Shape;182;p28"/>
          <p:cNvSpPr txBox="1"/>
          <p:nvPr>
            <p:ph type="title"/>
          </p:nvPr>
        </p:nvSpPr>
        <p:spPr>
          <a:xfrm>
            <a:off x="6416928" y="2576401"/>
            <a:ext cx="5269237" cy="156915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b="1" cap="none">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8"/>
          <p:cNvSpPr txBox="1"/>
          <p:nvPr>
            <p:ph idx="1" type="body"/>
          </p:nvPr>
        </p:nvSpPr>
        <p:spPr>
          <a:xfrm>
            <a:off x="6416599" y="4268209"/>
            <a:ext cx="5269236" cy="3416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SzPts val="1800"/>
              <a:buNone/>
              <a:defRPr b="1"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8"/>
          <p:cNvSpPr/>
          <p:nvPr>
            <p:ph idx="2" type="pic"/>
          </p:nvPr>
        </p:nvSpPr>
        <p:spPr>
          <a:xfrm>
            <a:off x="655638" y="873125"/>
            <a:ext cx="4762500" cy="4638675"/>
          </a:xfrm>
          <a:prstGeom prst="rect">
            <a:avLst/>
          </a:prstGeom>
          <a:solidFill>
            <a:schemeClr val="accent5"/>
          </a:solidFill>
          <a:ln>
            <a:noFill/>
          </a:ln>
        </p:spPr>
        <p:txBody>
          <a:bodyPr anchorCtr="0" anchor="ctr" bIns="118800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85" name="Google Shape;185;p28"/>
          <p:cNvSpPr txBox="1"/>
          <p:nvPr>
            <p:ph idx="3" type="body"/>
          </p:nvPr>
        </p:nvSpPr>
        <p:spPr>
          <a:xfrm>
            <a:off x="1395193" y="457200"/>
            <a:ext cx="265112" cy="1196975"/>
          </a:xfrm>
          <a:prstGeom prst="rect">
            <a:avLst/>
          </a:prstGeom>
          <a:solidFill>
            <a:srgbClr val="509F37">
              <a:alpha val="74509"/>
            </a:srgbClr>
          </a:solid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28"/>
          <p:cNvSpPr txBox="1"/>
          <p:nvPr>
            <p:ph idx="11" type="ftr"/>
          </p:nvPr>
        </p:nvSpPr>
        <p:spPr>
          <a:xfrm>
            <a:off x="655082" y="598487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Title Slide">
  <p:cSld name="Two Image Title Slide">
    <p:spTree>
      <p:nvGrpSpPr>
        <p:cNvPr id="187" name="Shape 187"/>
        <p:cNvGrpSpPr/>
        <p:nvPr/>
      </p:nvGrpSpPr>
      <p:grpSpPr>
        <a:xfrm>
          <a:off x="0" y="0"/>
          <a:ext cx="0" cy="0"/>
          <a:chOff x="0" y="0"/>
          <a:chExt cx="0" cy="0"/>
        </a:xfrm>
      </p:grpSpPr>
      <p:sp>
        <p:nvSpPr>
          <p:cNvPr id="188" name="Google Shape;188;p29"/>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189" name="Google Shape;189;p29"/>
          <p:cNvSpPr/>
          <p:nvPr/>
        </p:nvSpPr>
        <p:spPr>
          <a:xfrm>
            <a:off x="246063" y="282534"/>
            <a:ext cx="11703326" cy="62929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pic>
        <p:nvPicPr>
          <p:cNvPr id="190" name="Google Shape;190;p29"/>
          <p:cNvPicPr preferRelativeResize="0"/>
          <p:nvPr/>
        </p:nvPicPr>
        <p:blipFill rotWithShape="1">
          <a:blip r:embed="rId2">
            <a:alphaModFix/>
          </a:blip>
          <a:srcRect b="0" l="3733" r="1939" t="0"/>
          <a:stretch/>
        </p:blipFill>
        <p:spPr>
          <a:xfrm>
            <a:off x="240806" y="299846"/>
            <a:ext cx="11710390" cy="6275619"/>
          </a:xfrm>
          <a:prstGeom prst="rect">
            <a:avLst/>
          </a:prstGeom>
          <a:noFill/>
          <a:ln>
            <a:noFill/>
          </a:ln>
        </p:spPr>
      </p:pic>
      <p:pic>
        <p:nvPicPr>
          <p:cNvPr id="191" name="Google Shape;191;p29"/>
          <p:cNvPicPr preferRelativeResize="0"/>
          <p:nvPr/>
        </p:nvPicPr>
        <p:blipFill rotWithShape="1">
          <a:blip r:embed="rId3">
            <a:alphaModFix/>
          </a:blip>
          <a:srcRect b="35511" l="15832" r="67862" t="23514"/>
          <a:stretch/>
        </p:blipFill>
        <p:spPr>
          <a:xfrm rot="5400000">
            <a:off x="7913520" y="695280"/>
            <a:ext cx="2279727" cy="5792790"/>
          </a:xfrm>
          <a:custGeom>
            <a:rect b="b" l="l" r="r" t="t"/>
            <a:pathLst>
              <a:path extrusionOk="0" h="5791199" w="1893988">
                <a:moveTo>
                  <a:pt x="0" y="5791199"/>
                </a:moveTo>
                <a:lnTo>
                  <a:pt x="0" y="0"/>
                </a:lnTo>
                <a:lnTo>
                  <a:pt x="1893988" y="0"/>
                </a:lnTo>
                <a:lnTo>
                  <a:pt x="1893988" y="5791199"/>
                </a:lnTo>
                <a:close/>
              </a:path>
            </a:pathLst>
          </a:custGeom>
          <a:noFill/>
          <a:ln>
            <a:noFill/>
          </a:ln>
          <a:effectLst>
            <a:outerShdw blurRad="88900" rotWithShape="0" algn="r" dir="10800000" dist="38100">
              <a:srgbClr val="000000">
                <a:alpha val="21568"/>
              </a:srgbClr>
            </a:outerShdw>
          </a:effectLst>
        </p:spPr>
      </p:pic>
      <p:sp>
        <p:nvSpPr>
          <p:cNvPr id="192" name="Google Shape;192;p29"/>
          <p:cNvSpPr/>
          <p:nvPr/>
        </p:nvSpPr>
        <p:spPr>
          <a:xfrm>
            <a:off x="6158406" y="2451811"/>
            <a:ext cx="5792789" cy="2279727"/>
          </a:xfrm>
          <a:prstGeom prst="rect">
            <a:avLst/>
          </a:prstGeom>
          <a:solidFill>
            <a:schemeClr val="accent6">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grpSp>
        <p:nvGrpSpPr>
          <p:cNvPr id="193" name="Google Shape;193;p29"/>
          <p:cNvGrpSpPr/>
          <p:nvPr/>
        </p:nvGrpSpPr>
        <p:grpSpPr>
          <a:xfrm>
            <a:off x="6416947" y="1654660"/>
            <a:ext cx="2994573" cy="615860"/>
            <a:chOff x="2052687" y="2595562"/>
            <a:chExt cx="8088388" cy="1663447"/>
          </a:xfrm>
        </p:grpSpPr>
        <p:sp>
          <p:nvSpPr>
            <p:cNvPr id="194" name="Google Shape;194;p29"/>
            <p:cNvSpPr/>
            <p:nvPr/>
          </p:nvSpPr>
          <p:spPr>
            <a:xfrm>
              <a:off x="2785109" y="2801206"/>
              <a:ext cx="629793" cy="605504"/>
            </a:xfrm>
            <a:custGeom>
              <a:rect b="b" l="l" r="r" t="t"/>
              <a:pathLst>
                <a:path extrusionOk="0" h="605504" w="629793">
                  <a:moveTo>
                    <a:pt x="0" y="605504"/>
                  </a:moveTo>
                  <a:cubicBezTo>
                    <a:pt x="0" y="280892"/>
                    <a:pt x="158401" y="0"/>
                    <a:pt x="629793" y="0"/>
                  </a:cubicBezTo>
                  <a:cubicBezTo>
                    <a:pt x="629793" y="325279"/>
                    <a:pt x="415861" y="605504"/>
                    <a:pt x="0" y="60550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5" name="Google Shape;195;p29"/>
            <p:cNvSpPr/>
            <p:nvPr/>
          </p:nvSpPr>
          <p:spPr>
            <a:xfrm>
              <a:off x="2052687" y="2595562"/>
              <a:ext cx="1713496" cy="1663447"/>
            </a:xfrm>
            <a:custGeom>
              <a:rect b="b" l="l" r="r" t="t"/>
              <a:pathLst>
                <a:path extrusionOk="0" h="1663447" w="1713496">
                  <a:moveTo>
                    <a:pt x="1487659" y="1663446"/>
                  </a:moveTo>
                  <a:cubicBezTo>
                    <a:pt x="1575956" y="1663446"/>
                    <a:pt x="1643774" y="1650873"/>
                    <a:pt x="1713497" y="1625251"/>
                  </a:cubicBezTo>
                  <a:cubicBezTo>
                    <a:pt x="1713497" y="1368362"/>
                    <a:pt x="1560239" y="1184815"/>
                    <a:pt x="1289539" y="1052513"/>
                  </a:cubicBezTo>
                  <a:cubicBezTo>
                    <a:pt x="1082370" y="948595"/>
                    <a:pt x="827386" y="894874"/>
                    <a:pt x="594881" y="894874"/>
                  </a:cubicBezTo>
                  <a:cubicBezTo>
                    <a:pt x="696989" y="588550"/>
                    <a:pt x="622598" y="208598"/>
                    <a:pt x="523729" y="0"/>
                  </a:cubicBezTo>
                  <a:cubicBezTo>
                    <a:pt x="414191" y="218504"/>
                    <a:pt x="345802" y="593122"/>
                    <a:pt x="450958" y="897922"/>
                  </a:cubicBezTo>
                  <a:cubicBezTo>
                    <a:pt x="244456" y="912971"/>
                    <a:pt x="80626" y="1002983"/>
                    <a:pt x="11379" y="1121664"/>
                  </a:cubicBezTo>
                  <a:cubicBezTo>
                    <a:pt x="6140" y="1130713"/>
                    <a:pt x="-4337" y="1149953"/>
                    <a:pt x="1949" y="1153287"/>
                  </a:cubicBezTo>
                  <a:cubicBezTo>
                    <a:pt x="6902" y="1155954"/>
                    <a:pt x="14903" y="1147858"/>
                    <a:pt x="19856" y="1143381"/>
                  </a:cubicBezTo>
                  <a:cubicBezTo>
                    <a:pt x="94532" y="1074325"/>
                    <a:pt x="193307" y="1040606"/>
                    <a:pt x="288176" y="1040606"/>
                  </a:cubicBezTo>
                  <a:cubicBezTo>
                    <a:pt x="507441" y="1040606"/>
                    <a:pt x="662222" y="1222629"/>
                    <a:pt x="771665" y="1331881"/>
                  </a:cubicBezTo>
                  <a:cubicBezTo>
                    <a:pt x="1006646" y="1566958"/>
                    <a:pt x="1236389" y="1663922"/>
                    <a:pt x="1487659" y="166344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196" name="Google Shape;196;p29"/>
            <p:cNvGrpSpPr/>
            <p:nvPr/>
          </p:nvGrpSpPr>
          <p:grpSpPr>
            <a:xfrm>
              <a:off x="3841812" y="2873977"/>
              <a:ext cx="2337435" cy="928687"/>
              <a:chOff x="3841812" y="2873977"/>
              <a:chExt cx="2337435" cy="928687"/>
            </a:xfrm>
          </p:grpSpPr>
          <p:sp>
            <p:nvSpPr>
              <p:cNvPr id="197" name="Google Shape;197;p29"/>
              <p:cNvSpPr/>
              <p:nvPr/>
            </p:nvSpPr>
            <p:spPr>
              <a:xfrm>
                <a:off x="3841812" y="2873977"/>
                <a:ext cx="612933" cy="928687"/>
              </a:xfrm>
              <a:custGeom>
                <a:rect b="b" l="l" r="r" t="t"/>
                <a:pathLst>
                  <a:path extrusionOk="0" h="928687" w="612933">
                    <a:moveTo>
                      <a:pt x="604361" y="178594"/>
                    </a:moveTo>
                    <a:lnTo>
                      <a:pt x="490061" y="237173"/>
                    </a:lnTo>
                    <a:cubicBezTo>
                      <a:pt x="484346" y="240030"/>
                      <a:pt x="478631" y="244316"/>
                      <a:pt x="472916" y="244316"/>
                    </a:cubicBezTo>
                    <a:cubicBezTo>
                      <a:pt x="468630" y="244316"/>
                      <a:pt x="464344" y="241459"/>
                      <a:pt x="461486" y="234315"/>
                    </a:cubicBezTo>
                    <a:cubicBezTo>
                      <a:pt x="435769" y="172879"/>
                      <a:pt x="398621" y="150019"/>
                      <a:pt x="360045" y="150019"/>
                    </a:cubicBezTo>
                    <a:lnTo>
                      <a:pt x="265748" y="150019"/>
                    </a:lnTo>
                    <a:cubicBezTo>
                      <a:pt x="210026" y="150019"/>
                      <a:pt x="162878" y="197168"/>
                      <a:pt x="162878" y="252889"/>
                    </a:cubicBezTo>
                    <a:lnTo>
                      <a:pt x="162878" y="675799"/>
                    </a:lnTo>
                    <a:cubicBezTo>
                      <a:pt x="162878" y="731520"/>
                      <a:pt x="210026" y="778669"/>
                      <a:pt x="265748" y="778669"/>
                    </a:cubicBezTo>
                    <a:lnTo>
                      <a:pt x="335756" y="778669"/>
                    </a:lnTo>
                    <a:cubicBezTo>
                      <a:pt x="392906" y="778669"/>
                      <a:pt x="437198" y="732949"/>
                      <a:pt x="437198" y="675799"/>
                    </a:cubicBezTo>
                    <a:lnTo>
                      <a:pt x="437198" y="608648"/>
                    </a:lnTo>
                    <a:cubicBezTo>
                      <a:pt x="437198" y="598646"/>
                      <a:pt x="432911" y="594360"/>
                      <a:pt x="422910" y="594360"/>
                    </a:cubicBezTo>
                    <a:lnTo>
                      <a:pt x="288608" y="594360"/>
                    </a:lnTo>
                    <a:cubicBezTo>
                      <a:pt x="278606" y="594360"/>
                      <a:pt x="274320" y="590074"/>
                      <a:pt x="274320" y="580073"/>
                    </a:cubicBezTo>
                    <a:lnTo>
                      <a:pt x="274320" y="458629"/>
                    </a:lnTo>
                    <a:cubicBezTo>
                      <a:pt x="274320" y="448628"/>
                      <a:pt x="278606" y="444341"/>
                      <a:pt x="288608" y="444341"/>
                    </a:cubicBezTo>
                    <a:lnTo>
                      <a:pt x="587216" y="444341"/>
                    </a:lnTo>
                    <a:cubicBezTo>
                      <a:pt x="597218" y="444341"/>
                      <a:pt x="601504" y="448628"/>
                      <a:pt x="601504" y="458629"/>
                    </a:cubicBezTo>
                    <a:lnTo>
                      <a:pt x="601504" y="675799"/>
                    </a:lnTo>
                    <a:cubicBezTo>
                      <a:pt x="601504" y="824389"/>
                      <a:pt x="497205" y="928688"/>
                      <a:pt x="335756" y="928688"/>
                    </a:cubicBezTo>
                    <a:lnTo>
                      <a:pt x="265748" y="928688"/>
                    </a:lnTo>
                    <a:cubicBezTo>
                      <a:pt x="102870" y="928688"/>
                      <a:pt x="0" y="824389"/>
                      <a:pt x="0" y="675799"/>
                    </a:cubicBezTo>
                    <a:lnTo>
                      <a:pt x="0" y="252889"/>
                    </a:lnTo>
                    <a:cubicBezTo>
                      <a:pt x="0" y="104299"/>
                      <a:pt x="102870" y="0"/>
                      <a:pt x="265748" y="0"/>
                    </a:cubicBezTo>
                    <a:lnTo>
                      <a:pt x="360045" y="0"/>
                    </a:lnTo>
                    <a:cubicBezTo>
                      <a:pt x="478631" y="0"/>
                      <a:pt x="542925" y="48578"/>
                      <a:pt x="585788" y="115729"/>
                    </a:cubicBezTo>
                    <a:cubicBezTo>
                      <a:pt x="598646" y="137160"/>
                      <a:pt x="612934" y="160020"/>
                      <a:pt x="612934" y="168593"/>
                    </a:cubicBezTo>
                    <a:cubicBezTo>
                      <a:pt x="612934" y="172879"/>
                      <a:pt x="610076" y="175736"/>
                      <a:pt x="604361" y="1785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8" name="Google Shape;198;p29"/>
              <p:cNvSpPr/>
              <p:nvPr/>
            </p:nvSpPr>
            <p:spPr>
              <a:xfrm>
                <a:off x="4564760" y="2888265"/>
                <a:ext cx="601503" cy="900112"/>
              </a:xfrm>
              <a:custGeom>
                <a:rect b="b" l="l" r="r" t="t"/>
                <a:pathLst>
                  <a:path extrusionOk="0" h="900112" w="601503">
                    <a:moveTo>
                      <a:pt x="335756" y="900113"/>
                    </a:moveTo>
                    <a:lnTo>
                      <a:pt x="14288" y="900113"/>
                    </a:lnTo>
                    <a:cubicBezTo>
                      <a:pt x="4286" y="900113"/>
                      <a:pt x="0" y="895826"/>
                      <a:pt x="0" y="885825"/>
                    </a:cubicBezTo>
                    <a:lnTo>
                      <a:pt x="0" y="14288"/>
                    </a:lnTo>
                    <a:cubicBezTo>
                      <a:pt x="0" y="4286"/>
                      <a:pt x="4286" y="0"/>
                      <a:pt x="14288" y="0"/>
                    </a:cubicBezTo>
                    <a:lnTo>
                      <a:pt x="335756" y="0"/>
                    </a:lnTo>
                    <a:cubicBezTo>
                      <a:pt x="498634" y="0"/>
                      <a:pt x="601504" y="104299"/>
                      <a:pt x="601504" y="265748"/>
                    </a:cubicBezTo>
                    <a:lnTo>
                      <a:pt x="601504" y="280035"/>
                    </a:lnTo>
                    <a:cubicBezTo>
                      <a:pt x="601504" y="332899"/>
                      <a:pt x="567214" y="394335"/>
                      <a:pt x="525780" y="434340"/>
                    </a:cubicBezTo>
                    <a:cubicBezTo>
                      <a:pt x="521494" y="437197"/>
                      <a:pt x="520065" y="441484"/>
                      <a:pt x="520065" y="444341"/>
                    </a:cubicBezTo>
                    <a:cubicBezTo>
                      <a:pt x="520065" y="447199"/>
                      <a:pt x="521494" y="451485"/>
                      <a:pt x="525780" y="454343"/>
                    </a:cubicBezTo>
                    <a:cubicBezTo>
                      <a:pt x="567214" y="494347"/>
                      <a:pt x="601504" y="562928"/>
                      <a:pt x="601504" y="615791"/>
                    </a:cubicBezTo>
                    <a:lnTo>
                      <a:pt x="601504" y="637223"/>
                    </a:lnTo>
                    <a:cubicBezTo>
                      <a:pt x="601504" y="798671"/>
                      <a:pt x="498634" y="900113"/>
                      <a:pt x="335756" y="900113"/>
                    </a:cubicBezTo>
                    <a:close/>
                    <a:moveTo>
                      <a:pt x="438626" y="252889"/>
                    </a:moveTo>
                    <a:cubicBezTo>
                      <a:pt x="438626" y="197168"/>
                      <a:pt x="391478" y="150019"/>
                      <a:pt x="335756" y="150019"/>
                    </a:cubicBezTo>
                    <a:lnTo>
                      <a:pt x="178594" y="150019"/>
                    </a:lnTo>
                    <a:cubicBezTo>
                      <a:pt x="168593" y="150019"/>
                      <a:pt x="164306" y="154305"/>
                      <a:pt x="164306" y="164306"/>
                    </a:cubicBezTo>
                    <a:lnTo>
                      <a:pt x="164306" y="354330"/>
                    </a:lnTo>
                    <a:cubicBezTo>
                      <a:pt x="164306" y="364331"/>
                      <a:pt x="168593" y="368618"/>
                      <a:pt x="178594" y="368618"/>
                    </a:cubicBezTo>
                    <a:lnTo>
                      <a:pt x="335756" y="368618"/>
                    </a:lnTo>
                    <a:cubicBezTo>
                      <a:pt x="391478" y="368618"/>
                      <a:pt x="438626" y="321469"/>
                      <a:pt x="438626" y="265748"/>
                    </a:cubicBezTo>
                    <a:lnTo>
                      <a:pt x="438626" y="252889"/>
                    </a:lnTo>
                    <a:close/>
                    <a:moveTo>
                      <a:pt x="438626" y="620078"/>
                    </a:moveTo>
                    <a:cubicBezTo>
                      <a:pt x="438626" y="562928"/>
                      <a:pt x="392906" y="518636"/>
                      <a:pt x="335756" y="518636"/>
                    </a:cubicBezTo>
                    <a:lnTo>
                      <a:pt x="178594" y="518636"/>
                    </a:lnTo>
                    <a:cubicBezTo>
                      <a:pt x="168593" y="518636"/>
                      <a:pt x="164306" y="522922"/>
                      <a:pt x="164306" y="532924"/>
                    </a:cubicBezTo>
                    <a:lnTo>
                      <a:pt x="164306" y="735806"/>
                    </a:lnTo>
                    <a:cubicBezTo>
                      <a:pt x="164306" y="745808"/>
                      <a:pt x="168593" y="750094"/>
                      <a:pt x="178594" y="750094"/>
                    </a:cubicBezTo>
                    <a:lnTo>
                      <a:pt x="335756" y="750094"/>
                    </a:lnTo>
                    <a:cubicBezTo>
                      <a:pt x="391478" y="750094"/>
                      <a:pt x="438626" y="705803"/>
                      <a:pt x="438626" y="647224"/>
                    </a:cubicBezTo>
                    <a:lnTo>
                      <a:pt x="438626" y="6200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9" name="Google Shape;199;p29"/>
              <p:cNvSpPr/>
              <p:nvPr/>
            </p:nvSpPr>
            <p:spPr>
              <a:xfrm>
                <a:off x="5301995" y="2888265"/>
                <a:ext cx="164306" cy="900112"/>
              </a:xfrm>
              <a:custGeom>
                <a:rect b="b" l="l" r="r" t="t"/>
                <a:pathLst>
                  <a:path extrusionOk="0" h="900112" w="164306">
                    <a:moveTo>
                      <a:pt x="150019" y="900113"/>
                    </a:moveTo>
                    <a:lnTo>
                      <a:pt x="14288" y="900113"/>
                    </a:lnTo>
                    <a:cubicBezTo>
                      <a:pt x="4286" y="900113"/>
                      <a:pt x="0" y="895826"/>
                      <a:pt x="0" y="885825"/>
                    </a:cubicBezTo>
                    <a:lnTo>
                      <a:pt x="0" y="14288"/>
                    </a:lnTo>
                    <a:cubicBezTo>
                      <a:pt x="0" y="4286"/>
                      <a:pt x="4286" y="0"/>
                      <a:pt x="14288" y="0"/>
                    </a:cubicBezTo>
                    <a:lnTo>
                      <a:pt x="150019" y="0"/>
                    </a:lnTo>
                    <a:cubicBezTo>
                      <a:pt x="160020" y="0"/>
                      <a:pt x="164306" y="4286"/>
                      <a:pt x="164306" y="14288"/>
                    </a:cubicBezTo>
                    <a:lnTo>
                      <a:pt x="164306" y="885825"/>
                    </a:lnTo>
                    <a:cubicBezTo>
                      <a:pt x="164306" y="895826"/>
                      <a:pt x="160020" y="900113"/>
                      <a:pt x="150019" y="900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0" name="Google Shape;200;p29"/>
              <p:cNvSpPr/>
              <p:nvPr/>
            </p:nvSpPr>
            <p:spPr>
              <a:xfrm>
                <a:off x="5646324" y="2888265"/>
                <a:ext cx="532923" cy="900112"/>
              </a:xfrm>
              <a:custGeom>
                <a:rect b="b" l="l" r="r" t="t"/>
                <a:pathLst>
                  <a:path extrusionOk="0" h="900112" w="532923">
                    <a:moveTo>
                      <a:pt x="518636" y="150019"/>
                    </a:moveTo>
                    <a:lnTo>
                      <a:pt x="178594" y="150019"/>
                    </a:lnTo>
                    <a:cubicBezTo>
                      <a:pt x="168592" y="150019"/>
                      <a:pt x="164306" y="154305"/>
                      <a:pt x="164306" y="164306"/>
                    </a:cubicBezTo>
                    <a:lnTo>
                      <a:pt x="164306" y="354330"/>
                    </a:lnTo>
                    <a:cubicBezTo>
                      <a:pt x="164306" y="364331"/>
                      <a:pt x="168592" y="368618"/>
                      <a:pt x="178594" y="368618"/>
                    </a:cubicBezTo>
                    <a:lnTo>
                      <a:pt x="457200" y="368618"/>
                    </a:lnTo>
                    <a:cubicBezTo>
                      <a:pt x="467201" y="368618"/>
                      <a:pt x="471488" y="372904"/>
                      <a:pt x="471488" y="382905"/>
                    </a:cubicBezTo>
                    <a:lnTo>
                      <a:pt x="471488" y="504349"/>
                    </a:lnTo>
                    <a:cubicBezTo>
                      <a:pt x="471488" y="514350"/>
                      <a:pt x="467201" y="518636"/>
                      <a:pt x="457200" y="518636"/>
                    </a:cubicBezTo>
                    <a:lnTo>
                      <a:pt x="178594" y="518636"/>
                    </a:lnTo>
                    <a:cubicBezTo>
                      <a:pt x="168592" y="518636"/>
                      <a:pt x="164306" y="522922"/>
                      <a:pt x="164306" y="532924"/>
                    </a:cubicBezTo>
                    <a:lnTo>
                      <a:pt x="164306" y="885825"/>
                    </a:lnTo>
                    <a:cubicBezTo>
                      <a:pt x="164306" y="895826"/>
                      <a:pt x="160020" y="900113"/>
                      <a:pt x="150019" y="900113"/>
                    </a:cubicBezTo>
                    <a:lnTo>
                      <a:pt x="14288" y="900113"/>
                    </a:lnTo>
                    <a:cubicBezTo>
                      <a:pt x="4286" y="900113"/>
                      <a:pt x="0" y="895826"/>
                      <a:pt x="0" y="885825"/>
                    </a:cubicBezTo>
                    <a:lnTo>
                      <a:pt x="0" y="14288"/>
                    </a:lnTo>
                    <a:cubicBezTo>
                      <a:pt x="0" y="4286"/>
                      <a:pt x="4286" y="0"/>
                      <a:pt x="14288" y="0"/>
                    </a:cubicBezTo>
                    <a:lnTo>
                      <a:pt x="518636" y="0"/>
                    </a:lnTo>
                    <a:cubicBezTo>
                      <a:pt x="528638" y="0"/>
                      <a:pt x="532924" y="4286"/>
                      <a:pt x="532924" y="14288"/>
                    </a:cubicBezTo>
                    <a:lnTo>
                      <a:pt x="532924" y="135731"/>
                    </a:lnTo>
                    <a:cubicBezTo>
                      <a:pt x="532924" y="145733"/>
                      <a:pt x="528638" y="150019"/>
                      <a:pt x="518636" y="15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sp>
          <p:nvSpPr>
            <p:cNvPr id="201" name="Google Shape;201;p29"/>
            <p:cNvSpPr/>
            <p:nvPr/>
          </p:nvSpPr>
          <p:spPr>
            <a:xfrm>
              <a:off x="6451663" y="2728721"/>
              <a:ext cx="9525" cy="1193768"/>
            </a:xfrm>
            <a:custGeom>
              <a:rect b="b" l="l" r="r" t="t"/>
              <a:pathLst>
                <a:path extrusionOk="0" h="1193768" w="9525">
                  <a:moveTo>
                    <a:pt x="0" y="0"/>
                  </a:moveTo>
                  <a:lnTo>
                    <a:pt x="0" y="1193768"/>
                  </a:lnTo>
                </a:path>
              </a:pathLst>
            </a:custGeom>
            <a:no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nvGrpSpPr>
            <p:cNvPr id="202" name="Google Shape;202;p29"/>
            <p:cNvGrpSpPr/>
            <p:nvPr/>
          </p:nvGrpSpPr>
          <p:grpSpPr>
            <a:xfrm>
              <a:off x="6753795" y="2884550"/>
              <a:ext cx="3387280" cy="1008031"/>
              <a:chOff x="6753795" y="2884550"/>
              <a:chExt cx="3387280" cy="1008031"/>
            </a:xfrm>
          </p:grpSpPr>
          <p:sp>
            <p:nvSpPr>
              <p:cNvPr id="203" name="Google Shape;203;p29"/>
              <p:cNvSpPr/>
              <p:nvPr/>
            </p:nvSpPr>
            <p:spPr>
              <a:xfrm>
                <a:off x="6753795" y="2884550"/>
                <a:ext cx="187724" cy="315753"/>
              </a:xfrm>
              <a:custGeom>
                <a:rect b="b" l="l" r="r" t="t"/>
                <a:pathLst>
                  <a:path extrusionOk="0" h="315753" w="187724">
                    <a:moveTo>
                      <a:pt x="101060" y="315754"/>
                    </a:moveTo>
                    <a:lnTo>
                      <a:pt x="86011" y="315754"/>
                    </a:lnTo>
                    <a:cubicBezTo>
                      <a:pt x="33528" y="315754"/>
                      <a:pt x="0" y="282702"/>
                      <a:pt x="0" y="234601"/>
                    </a:cubicBezTo>
                    <a:lnTo>
                      <a:pt x="0" y="81153"/>
                    </a:lnTo>
                    <a:cubicBezTo>
                      <a:pt x="0" y="33528"/>
                      <a:pt x="33528" y="0"/>
                      <a:pt x="86011" y="0"/>
                    </a:cubicBezTo>
                    <a:lnTo>
                      <a:pt x="109823" y="0"/>
                    </a:lnTo>
                    <a:cubicBezTo>
                      <a:pt x="136493" y="0"/>
                      <a:pt x="154972" y="7810"/>
                      <a:pt x="168116" y="18955"/>
                    </a:cubicBezTo>
                    <a:cubicBezTo>
                      <a:pt x="176403" y="25718"/>
                      <a:pt x="182213" y="34004"/>
                      <a:pt x="187071" y="42767"/>
                    </a:cubicBezTo>
                    <a:cubicBezTo>
                      <a:pt x="188500" y="45720"/>
                      <a:pt x="187547" y="48101"/>
                      <a:pt x="184595" y="49530"/>
                    </a:cubicBezTo>
                    <a:lnTo>
                      <a:pt x="158877" y="62198"/>
                    </a:lnTo>
                    <a:cubicBezTo>
                      <a:pt x="156496" y="63627"/>
                      <a:pt x="154496" y="62674"/>
                      <a:pt x="153067" y="60293"/>
                    </a:cubicBezTo>
                    <a:cubicBezTo>
                      <a:pt x="142875" y="42767"/>
                      <a:pt x="125825" y="33623"/>
                      <a:pt x="109823" y="33623"/>
                    </a:cubicBezTo>
                    <a:lnTo>
                      <a:pt x="86011" y="33623"/>
                    </a:lnTo>
                    <a:cubicBezTo>
                      <a:pt x="59817" y="33623"/>
                      <a:pt x="38386" y="54483"/>
                      <a:pt x="38386" y="81248"/>
                    </a:cubicBezTo>
                    <a:lnTo>
                      <a:pt x="38386" y="234696"/>
                    </a:lnTo>
                    <a:cubicBezTo>
                      <a:pt x="38386" y="260414"/>
                      <a:pt x="59246" y="282321"/>
                      <a:pt x="86011" y="282321"/>
                    </a:cubicBezTo>
                    <a:lnTo>
                      <a:pt x="101060" y="282321"/>
                    </a:lnTo>
                    <a:cubicBezTo>
                      <a:pt x="126778" y="282321"/>
                      <a:pt x="148685" y="260985"/>
                      <a:pt x="148685" y="234696"/>
                    </a:cubicBezTo>
                    <a:lnTo>
                      <a:pt x="148685" y="199263"/>
                    </a:lnTo>
                    <a:cubicBezTo>
                      <a:pt x="148685" y="195834"/>
                      <a:pt x="147256" y="194405"/>
                      <a:pt x="143828" y="194405"/>
                    </a:cubicBezTo>
                    <a:lnTo>
                      <a:pt x="94297" y="194405"/>
                    </a:lnTo>
                    <a:cubicBezTo>
                      <a:pt x="90869" y="194405"/>
                      <a:pt x="89440" y="192976"/>
                      <a:pt x="89440" y="189548"/>
                    </a:cubicBezTo>
                    <a:lnTo>
                      <a:pt x="89440" y="165735"/>
                    </a:lnTo>
                    <a:cubicBezTo>
                      <a:pt x="89440" y="162306"/>
                      <a:pt x="90869" y="160877"/>
                      <a:pt x="94297" y="160877"/>
                    </a:cubicBezTo>
                    <a:lnTo>
                      <a:pt x="182213" y="160877"/>
                    </a:lnTo>
                    <a:cubicBezTo>
                      <a:pt x="185642" y="160877"/>
                      <a:pt x="187071" y="162306"/>
                      <a:pt x="187071" y="165735"/>
                    </a:cubicBezTo>
                    <a:lnTo>
                      <a:pt x="187071" y="234696"/>
                    </a:lnTo>
                    <a:cubicBezTo>
                      <a:pt x="187071" y="282226"/>
                      <a:pt x="153543" y="315754"/>
                      <a:pt x="101060" y="315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4" name="Google Shape;204;p29"/>
              <p:cNvSpPr/>
              <p:nvPr/>
            </p:nvSpPr>
            <p:spPr>
              <a:xfrm>
                <a:off x="7001541" y="2889408"/>
                <a:ext cx="38385" cy="306038"/>
              </a:xfrm>
              <a:custGeom>
                <a:rect b="b" l="l" r="r" t="t"/>
                <a:pathLst>
                  <a:path extrusionOk="0" h="306038" w="38385">
                    <a:moveTo>
                      <a:pt x="33528" y="306038"/>
                    </a:moveTo>
                    <a:lnTo>
                      <a:pt x="4858" y="306038"/>
                    </a:lnTo>
                    <a:cubicBezTo>
                      <a:pt x="1428" y="306038"/>
                      <a:pt x="0" y="304610"/>
                      <a:pt x="0" y="301181"/>
                    </a:cubicBezTo>
                    <a:lnTo>
                      <a:pt x="0" y="4858"/>
                    </a:lnTo>
                    <a:cubicBezTo>
                      <a:pt x="0" y="1429"/>
                      <a:pt x="1428" y="0"/>
                      <a:pt x="4858" y="0"/>
                    </a:cubicBezTo>
                    <a:lnTo>
                      <a:pt x="33528" y="0"/>
                    </a:lnTo>
                    <a:cubicBezTo>
                      <a:pt x="36957" y="0"/>
                      <a:pt x="38385" y="1429"/>
                      <a:pt x="38385" y="4858"/>
                    </a:cubicBezTo>
                    <a:lnTo>
                      <a:pt x="38385" y="301181"/>
                    </a:lnTo>
                    <a:cubicBezTo>
                      <a:pt x="38385"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5" name="Google Shape;205;p29"/>
              <p:cNvSpPr/>
              <p:nvPr/>
            </p:nvSpPr>
            <p:spPr>
              <a:xfrm>
                <a:off x="7096695" y="297399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3"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2"/>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6" name="Google Shape;206;p29"/>
              <p:cNvSpPr/>
              <p:nvPr/>
            </p:nvSpPr>
            <p:spPr>
              <a:xfrm>
                <a:off x="7325582" y="2889408"/>
                <a:ext cx="172497" cy="306133"/>
              </a:xfrm>
              <a:custGeom>
                <a:rect b="b" l="l" r="r" t="t"/>
                <a:pathLst>
                  <a:path extrusionOk="0" h="306133" w="172497">
                    <a:moveTo>
                      <a:pt x="86010" y="306038"/>
                    </a:moveTo>
                    <a:cubicBezTo>
                      <a:pt x="73914" y="306038"/>
                      <a:pt x="55912" y="299752"/>
                      <a:pt x="41814" y="284702"/>
                    </a:cubicBezTo>
                    <a:cubicBezTo>
                      <a:pt x="37909" y="280797"/>
                      <a:pt x="33528" y="282321"/>
                      <a:pt x="33528" y="288131"/>
                    </a:cubicBezTo>
                    <a:lnTo>
                      <a:pt x="33528" y="301276"/>
                    </a:lnTo>
                    <a:cubicBezTo>
                      <a:pt x="33528" y="304705"/>
                      <a:pt x="32099" y="306134"/>
                      <a:pt x="28670" y="306134"/>
                    </a:cubicBezTo>
                    <a:lnTo>
                      <a:pt x="4857" y="306134"/>
                    </a:lnTo>
                    <a:cubicBezTo>
                      <a:pt x="1428" y="306134"/>
                      <a:pt x="0" y="304705"/>
                      <a:pt x="0" y="301276"/>
                    </a:cubicBezTo>
                    <a:lnTo>
                      <a:pt x="0" y="4858"/>
                    </a:lnTo>
                    <a:cubicBezTo>
                      <a:pt x="0" y="1429"/>
                      <a:pt x="1428" y="0"/>
                      <a:pt x="4857" y="0"/>
                    </a:cubicBezTo>
                    <a:lnTo>
                      <a:pt x="33528" y="0"/>
                    </a:lnTo>
                    <a:cubicBezTo>
                      <a:pt x="36956" y="0"/>
                      <a:pt x="38385" y="1429"/>
                      <a:pt x="38385" y="4858"/>
                    </a:cubicBezTo>
                    <a:lnTo>
                      <a:pt x="38385" y="106394"/>
                    </a:lnTo>
                    <a:cubicBezTo>
                      <a:pt x="38385" y="111728"/>
                      <a:pt x="43243" y="113729"/>
                      <a:pt x="46672" y="109823"/>
                    </a:cubicBezTo>
                    <a:cubicBezTo>
                      <a:pt x="59817" y="95250"/>
                      <a:pt x="76771" y="89440"/>
                      <a:pt x="90868" y="89440"/>
                    </a:cubicBezTo>
                    <a:cubicBezTo>
                      <a:pt x="136017" y="89440"/>
                      <a:pt x="172498" y="122491"/>
                      <a:pt x="172498" y="170116"/>
                    </a:cubicBezTo>
                    <a:lnTo>
                      <a:pt x="172498" y="224981"/>
                    </a:lnTo>
                    <a:cubicBezTo>
                      <a:pt x="172402" y="272510"/>
                      <a:pt x="138398" y="306038"/>
                      <a:pt x="86010" y="306038"/>
                    </a:cubicBezTo>
                    <a:close/>
                    <a:moveTo>
                      <a:pt x="134016" y="170021"/>
                    </a:moveTo>
                    <a:cubicBezTo>
                      <a:pt x="134016" y="144304"/>
                      <a:pt x="112204" y="122396"/>
                      <a:pt x="85915" y="122396"/>
                    </a:cubicBezTo>
                    <a:cubicBezTo>
                      <a:pt x="59626" y="122396"/>
                      <a:pt x="38290" y="143732"/>
                      <a:pt x="38290" y="170021"/>
                    </a:cubicBezTo>
                    <a:lnTo>
                      <a:pt x="38290" y="224885"/>
                    </a:lnTo>
                    <a:cubicBezTo>
                      <a:pt x="38290" y="250603"/>
                      <a:pt x="59626" y="272510"/>
                      <a:pt x="85915" y="272510"/>
                    </a:cubicBezTo>
                    <a:cubicBezTo>
                      <a:pt x="111633" y="272510"/>
                      <a:pt x="134016" y="251174"/>
                      <a:pt x="134016" y="224885"/>
                    </a:cubicBezTo>
                    <a:lnTo>
                      <a:pt x="134016"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7" name="Google Shape;207;p29"/>
              <p:cNvSpPr/>
              <p:nvPr/>
            </p:nvSpPr>
            <p:spPr>
              <a:xfrm>
                <a:off x="7543132" y="297427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2"/>
                      <a:pt x="124396" y="198787"/>
                    </a:cubicBezTo>
                    <a:cubicBezTo>
                      <a:pt x="110300" y="212884"/>
                      <a:pt x="93345" y="221171"/>
                      <a:pt x="82105" y="221171"/>
                    </a:cubicBezTo>
                    <a:lnTo>
                      <a:pt x="63151" y="221171"/>
                    </a:lnTo>
                    <a:cubicBezTo>
                      <a:pt x="28194" y="221171"/>
                      <a:pt x="0" y="197834"/>
                      <a:pt x="0" y="162401"/>
                    </a:cubicBezTo>
                    <a:lnTo>
                      <a:pt x="0" y="159449"/>
                    </a:lnTo>
                    <a:cubicBezTo>
                      <a:pt x="0" y="124016"/>
                      <a:pt x="28194" y="101156"/>
                      <a:pt x="63151" y="101156"/>
                    </a:cubicBezTo>
                    <a:lnTo>
                      <a:pt x="122873" y="101156"/>
                    </a:lnTo>
                    <a:cubicBezTo>
                      <a:pt x="126302" y="101156"/>
                      <a:pt x="127731" y="99727"/>
                      <a:pt x="127731" y="96298"/>
                    </a:cubicBezTo>
                    <a:lnTo>
                      <a:pt x="127731" y="79820"/>
                    </a:lnTo>
                    <a:cubicBezTo>
                      <a:pt x="127731" y="53626"/>
                      <a:pt x="106394" y="33147"/>
                      <a:pt x="79629" y="33147"/>
                    </a:cubicBezTo>
                    <a:cubicBezTo>
                      <a:pt x="63627" y="33147"/>
                      <a:pt x="47530" y="41434"/>
                      <a:pt x="36862" y="59817"/>
                    </a:cubicBezTo>
                    <a:cubicBezTo>
                      <a:pt x="35433" y="62198"/>
                      <a:pt x="32957" y="63246"/>
                      <a:pt x="30099" y="61722"/>
                    </a:cubicBezTo>
                    <a:lnTo>
                      <a:pt x="5334" y="48578"/>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7"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8" name="Google Shape;208;p29"/>
              <p:cNvSpPr/>
              <p:nvPr/>
            </p:nvSpPr>
            <p:spPr>
              <a:xfrm>
                <a:off x="7770970" y="2889408"/>
                <a:ext cx="38386" cy="306038"/>
              </a:xfrm>
              <a:custGeom>
                <a:rect b="b" l="l" r="r" t="t"/>
                <a:pathLst>
                  <a:path extrusionOk="0" h="306038" w="38386">
                    <a:moveTo>
                      <a:pt x="33528" y="306038"/>
                    </a:moveTo>
                    <a:lnTo>
                      <a:pt x="4858" y="306038"/>
                    </a:lnTo>
                    <a:cubicBezTo>
                      <a:pt x="1429" y="306038"/>
                      <a:pt x="0" y="304610"/>
                      <a:pt x="0" y="301181"/>
                    </a:cubicBezTo>
                    <a:lnTo>
                      <a:pt x="0" y="4858"/>
                    </a:lnTo>
                    <a:cubicBezTo>
                      <a:pt x="0" y="1429"/>
                      <a:pt x="1429" y="0"/>
                      <a:pt x="4858" y="0"/>
                    </a:cubicBezTo>
                    <a:lnTo>
                      <a:pt x="33528" y="0"/>
                    </a:lnTo>
                    <a:cubicBezTo>
                      <a:pt x="36957" y="0"/>
                      <a:pt x="38386" y="1429"/>
                      <a:pt x="38386" y="4858"/>
                    </a:cubicBezTo>
                    <a:lnTo>
                      <a:pt x="38386" y="301181"/>
                    </a:lnTo>
                    <a:cubicBezTo>
                      <a:pt x="38386" y="304610"/>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9" name="Google Shape;209;p29"/>
              <p:cNvSpPr/>
              <p:nvPr/>
            </p:nvSpPr>
            <p:spPr>
              <a:xfrm>
                <a:off x="7963375" y="2889408"/>
                <a:ext cx="186595" cy="306038"/>
              </a:xfrm>
              <a:custGeom>
                <a:rect b="b" l="l" r="r" t="t"/>
                <a:pathLst>
                  <a:path extrusionOk="0" h="306038" w="186595">
                    <a:moveTo>
                      <a:pt x="100584" y="306038"/>
                    </a:moveTo>
                    <a:lnTo>
                      <a:pt x="4858" y="306038"/>
                    </a:lnTo>
                    <a:cubicBezTo>
                      <a:pt x="1429" y="306038"/>
                      <a:pt x="0" y="304610"/>
                      <a:pt x="0" y="301181"/>
                    </a:cubicBezTo>
                    <a:lnTo>
                      <a:pt x="0" y="4858"/>
                    </a:lnTo>
                    <a:cubicBezTo>
                      <a:pt x="0" y="1429"/>
                      <a:pt x="1429" y="0"/>
                      <a:pt x="4858" y="0"/>
                    </a:cubicBezTo>
                    <a:lnTo>
                      <a:pt x="100584" y="0"/>
                    </a:lnTo>
                    <a:cubicBezTo>
                      <a:pt x="153067" y="0"/>
                      <a:pt x="186595" y="33528"/>
                      <a:pt x="186595" y="86011"/>
                    </a:cubicBezTo>
                    <a:lnTo>
                      <a:pt x="186595" y="90868"/>
                    </a:lnTo>
                    <a:cubicBezTo>
                      <a:pt x="186595" y="109823"/>
                      <a:pt x="171545" y="136017"/>
                      <a:pt x="153543" y="146685"/>
                    </a:cubicBezTo>
                    <a:cubicBezTo>
                      <a:pt x="149162" y="149161"/>
                      <a:pt x="149162" y="152495"/>
                      <a:pt x="153067" y="154972"/>
                    </a:cubicBezTo>
                    <a:cubicBezTo>
                      <a:pt x="169545" y="165163"/>
                      <a:pt x="186595" y="189452"/>
                      <a:pt x="186595" y="213265"/>
                    </a:cubicBezTo>
                    <a:lnTo>
                      <a:pt x="186595" y="220599"/>
                    </a:lnTo>
                    <a:cubicBezTo>
                      <a:pt x="186500" y="272986"/>
                      <a:pt x="152971" y="306038"/>
                      <a:pt x="100584" y="306038"/>
                    </a:cubicBezTo>
                    <a:close/>
                    <a:moveTo>
                      <a:pt x="148685" y="81153"/>
                    </a:moveTo>
                    <a:cubicBezTo>
                      <a:pt x="148685" y="55435"/>
                      <a:pt x="127349" y="33528"/>
                      <a:pt x="100584" y="33528"/>
                    </a:cubicBezTo>
                    <a:lnTo>
                      <a:pt x="42767" y="33528"/>
                    </a:lnTo>
                    <a:cubicBezTo>
                      <a:pt x="39338" y="33528"/>
                      <a:pt x="37910" y="34957"/>
                      <a:pt x="37910" y="38386"/>
                    </a:cubicBezTo>
                    <a:lnTo>
                      <a:pt x="37910" y="129254"/>
                    </a:lnTo>
                    <a:cubicBezTo>
                      <a:pt x="37910" y="132683"/>
                      <a:pt x="39338" y="134112"/>
                      <a:pt x="42767" y="134112"/>
                    </a:cubicBezTo>
                    <a:lnTo>
                      <a:pt x="100584" y="134112"/>
                    </a:lnTo>
                    <a:cubicBezTo>
                      <a:pt x="126778" y="134112"/>
                      <a:pt x="148685" y="112776"/>
                      <a:pt x="148685" y="86011"/>
                    </a:cubicBezTo>
                    <a:lnTo>
                      <a:pt x="148685" y="81153"/>
                    </a:lnTo>
                    <a:close/>
                    <a:moveTo>
                      <a:pt x="148685" y="214693"/>
                    </a:moveTo>
                    <a:cubicBezTo>
                      <a:pt x="148685" y="188976"/>
                      <a:pt x="127349" y="167545"/>
                      <a:pt x="100584" y="167545"/>
                    </a:cubicBezTo>
                    <a:lnTo>
                      <a:pt x="42767" y="167545"/>
                    </a:lnTo>
                    <a:cubicBezTo>
                      <a:pt x="39338" y="167545"/>
                      <a:pt x="37910" y="168974"/>
                      <a:pt x="37910" y="172403"/>
                    </a:cubicBezTo>
                    <a:lnTo>
                      <a:pt x="37910" y="267557"/>
                    </a:lnTo>
                    <a:cubicBezTo>
                      <a:pt x="37910" y="270986"/>
                      <a:pt x="39338" y="272415"/>
                      <a:pt x="42767" y="272415"/>
                    </a:cubicBezTo>
                    <a:lnTo>
                      <a:pt x="100584" y="272415"/>
                    </a:lnTo>
                    <a:cubicBezTo>
                      <a:pt x="126778" y="272415"/>
                      <a:pt x="148685" y="251555"/>
                      <a:pt x="148685" y="224790"/>
                    </a:cubicBezTo>
                    <a:lnTo>
                      <a:pt x="148685" y="2146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0" name="Google Shape;210;p29"/>
              <p:cNvSpPr/>
              <p:nvPr/>
            </p:nvSpPr>
            <p:spPr>
              <a:xfrm>
                <a:off x="8201882" y="2884550"/>
                <a:ext cx="48101" cy="310895"/>
              </a:xfrm>
              <a:custGeom>
                <a:rect b="b" l="l" r="r" t="t"/>
                <a:pathLst>
                  <a:path extrusionOk="0" h="310895" w="48101">
                    <a:moveTo>
                      <a:pt x="23813" y="48101"/>
                    </a:moveTo>
                    <a:cubicBezTo>
                      <a:pt x="10191"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5" y="310896"/>
                    </a:lnTo>
                    <a:cubicBezTo>
                      <a:pt x="6286" y="310896"/>
                      <a:pt x="4857" y="309467"/>
                      <a:pt x="4857" y="306038"/>
                    </a:cubicBezTo>
                    <a:lnTo>
                      <a:pt x="4857" y="99155"/>
                    </a:lnTo>
                    <a:cubicBezTo>
                      <a:pt x="4857" y="95726"/>
                      <a:pt x="6286" y="94298"/>
                      <a:pt x="9715" y="94298"/>
                    </a:cubicBezTo>
                    <a:lnTo>
                      <a:pt x="38385" y="94298"/>
                    </a:lnTo>
                    <a:cubicBezTo>
                      <a:pt x="41814" y="94298"/>
                      <a:pt x="43243" y="95726"/>
                      <a:pt x="43243" y="99155"/>
                    </a:cubicBezTo>
                    <a:lnTo>
                      <a:pt x="43243" y="306038"/>
                    </a:lnTo>
                    <a:cubicBezTo>
                      <a:pt x="43243" y="309467"/>
                      <a:pt x="41814"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1" name="Google Shape;211;p29"/>
              <p:cNvSpPr/>
              <p:nvPr/>
            </p:nvSpPr>
            <p:spPr>
              <a:xfrm>
                <a:off x="8301894" y="2973990"/>
                <a:ext cx="172021" cy="226314"/>
              </a:xfrm>
              <a:custGeom>
                <a:rect b="b" l="l" r="r" t="t"/>
                <a:pathLst>
                  <a:path extrusionOk="0" h="226314" w="172021">
                    <a:moveTo>
                      <a:pt x="86010" y="226314"/>
                    </a:moveTo>
                    <a:cubicBezTo>
                      <a:pt x="34480" y="226314"/>
                      <a:pt x="0" y="192310"/>
                      <a:pt x="0" y="145733"/>
                    </a:cubicBezTo>
                    <a:lnTo>
                      <a:pt x="0" y="80677"/>
                    </a:lnTo>
                    <a:cubicBezTo>
                      <a:pt x="0" y="34576"/>
                      <a:pt x="33528" y="0"/>
                      <a:pt x="86010" y="0"/>
                    </a:cubicBezTo>
                    <a:cubicBezTo>
                      <a:pt x="137541" y="0"/>
                      <a:pt x="172021" y="34004"/>
                      <a:pt x="172021" y="80677"/>
                    </a:cubicBezTo>
                    <a:lnTo>
                      <a:pt x="172021" y="145733"/>
                    </a:lnTo>
                    <a:cubicBezTo>
                      <a:pt x="172021" y="191834"/>
                      <a:pt x="138493" y="226314"/>
                      <a:pt x="86010" y="226314"/>
                    </a:cubicBezTo>
                    <a:close/>
                    <a:moveTo>
                      <a:pt x="133635" y="78200"/>
                    </a:moveTo>
                    <a:cubicBezTo>
                      <a:pt x="133635" y="53435"/>
                      <a:pt x="113729" y="33052"/>
                      <a:pt x="86010" y="33052"/>
                    </a:cubicBezTo>
                    <a:cubicBezTo>
                      <a:pt x="55912" y="33052"/>
                      <a:pt x="38385" y="54388"/>
                      <a:pt x="38385" y="80677"/>
                    </a:cubicBezTo>
                    <a:lnTo>
                      <a:pt x="38385" y="148209"/>
                    </a:lnTo>
                    <a:cubicBezTo>
                      <a:pt x="38385" y="172974"/>
                      <a:pt x="58293" y="193358"/>
                      <a:pt x="86010" y="193358"/>
                    </a:cubicBezTo>
                    <a:cubicBezTo>
                      <a:pt x="116110" y="193358"/>
                      <a:pt x="133635" y="172022"/>
                      <a:pt x="133635" y="145733"/>
                    </a:cubicBezTo>
                    <a:lnTo>
                      <a:pt x="133635"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2" name="Google Shape;212;p29"/>
              <p:cNvSpPr/>
              <p:nvPr/>
            </p:nvSpPr>
            <p:spPr>
              <a:xfrm>
                <a:off x="8523350" y="2889408"/>
                <a:ext cx="172021" cy="306038"/>
              </a:xfrm>
              <a:custGeom>
                <a:rect b="b" l="l" r="r" t="t"/>
                <a:pathLst>
                  <a:path extrusionOk="0" h="306038" w="172021">
                    <a:moveTo>
                      <a:pt x="167164" y="306038"/>
                    </a:moveTo>
                    <a:lnTo>
                      <a:pt x="143827" y="306038"/>
                    </a:lnTo>
                    <a:cubicBezTo>
                      <a:pt x="140398" y="306038"/>
                      <a:pt x="138969" y="304610"/>
                      <a:pt x="138969" y="301181"/>
                    </a:cubicBezTo>
                    <a:lnTo>
                      <a:pt x="138969" y="287560"/>
                    </a:lnTo>
                    <a:cubicBezTo>
                      <a:pt x="138969" y="282226"/>
                      <a:pt x="134112" y="280321"/>
                      <a:pt x="130207" y="284131"/>
                    </a:cubicBezTo>
                    <a:cubicBezTo>
                      <a:pt x="115633" y="299657"/>
                      <a:pt x="98107" y="305943"/>
                      <a:pt x="86010" y="305943"/>
                    </a:cubicBezTo>
                    <a:cubicBezTo>
                      <a:pt x="33528" y="305943"/>
                      <a:pt x="0" y="272415"/>
                      <a:pt x="0" y="224790"/>
                    </a:cubicBezTo>
                    <a:lnTo>
                      <a:pt x="0" y="170021"/>
                    </a:lnTo>
                    <a:cubicBezTo>
                      <a:pt x="0" y="122396"/>
                      <a:pt x="35433" y="89344"/>
                      <a:pt x="81153" y="89344"/>
                    </a:cubicBezTo>
                    <a:cubicBezTo>
                      <a:pt x="95726" y="89344"/>
                      <a:pt x="112680" y="95155"/>
                      <a:pt x="125349" y="110204"/>
                    </a:cubicBezTo>
                    <a:cubicBezTo>
                      <a:pt x="128778" y="114586"/>
                      <a:pt x="133635" y="112585"/>
                      <a:pt x="133635" y="106775"/>
                    </a:cubicBezTo>
                    <a:lnTo>
                      <a:pt x="133635" y="4858"/>
                    </a:lnTo>
                    <a:cubicBezTo>
                      <a:pt x="133635" y="1429"/>
                      <a:pt x="135064" y="0"/>
                      <a:pt x="138493" y="0"/>
                    </a:cubicBezTo>
                    <a:lnTo>
                      <a:pt x="167164" y="0"/>
                    </a:lnTo>
                    <a:cubicBezTo>
                      <a:pt x="170593" y="0"/>
                      <a:pt x="172021" y="1429"/>
                      <a:pt x="172021" y="4858"/>
                    </a:cubicBezTo>
                    <a:lnTo>
                      <a:pt x="172021" y="301181"/>
                    </a:lnTo>
                    <a:cubicBezTo>
                      <a:pt x="172021" y="304610"/>
                      <a:pt x="170593" y="306038"/>
                      <a:pt x="167164" y="306038"/>
                    </a:cubicBezTo>
                    <a:close/>
                    <a:moveTo>
                      <a:pt x="133731" y="170021"/>
                    </a:moveTo>
                    <a:cubicBezTo>
                      <a:pt x="133731" y="144304"/>
                      <a:pt x="112395" y="122396"/>
                      <a:pt x="86106" y="122396"/>
                    </a:cubicBezTo>
                    <a:cubicBezTo>
                      <a:pt x="59817" y="122396"/>
                      <a:pt x="38481" y="143732"/>
                      <a:pt x="38481" y="170021"/>
                    </a:cubicBezTo>
                    <a:lnTo>
                      <a:pt x="38481" y="224885"/>
                    </a:lnTo>
                    <a:cubicBezTo>
                      <a:pt x="38481" y="250603"/>
                      <a:pt x="59817" y="272510"/>
                      <a:pt x="86106" y="272510"/>
                    </a:cubicBezTo>
                    <a:cubicBezTo>
                      <a:pt x="111823" y="272510"/>
                      <a:pt x="133731" y="251174"/>
                      <a:pt x="133731" y="224885"/>
                    </a:cubicBezTo>
                    <a:lnTo>
                      <a:pt x="133731" y="17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3" name="Google Shape;213;p29"/>
              <p:cNvSpPr/>
              <p:nvPr/>
            </p:nvSpPr>
            <p:spPr>
              <a:xfrm>
                <a:off x="8754712"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338"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4" name="Google Shape;214;p29"/>
              <p:cNvSpPr/>
              <p:nvPr/>
            </p:nvSpPr>
            <p:spPr>
              <a:xfrm>
                <a:off x="8832176" y="2978943"/>
                <a:ext cx="201021" cy="216598"/>
              </a:xfrm>
              <a:custGeom>
                <a:rect b="b" l="l" r="r" t="t"/>
                <a:pathLst>
                  <a:path extrusionOk="0" h="216598" w="201021">
                    <a:moveTo>
                      <a:pt x="116847" y="213646"/>
                    </a:moveTo>
                    <a:cubicBezTo>
                      <a:pt x="115894" y="215551"/>
                      <a:pt x="114465" y="216599"/>
                      <a:pt x="112465" y="216599"/>
                    </a:cubicBezTo>
                    <a:lnTo>
                      <a:pt x="89128" y="216599"/>
                    </a:lnTo>
                    <a:cubicBezTo>
                      <a:pt x="87223" y="216599"/>
                      <a:pt x="85700" y="215646"/>
                      <a:pt x="84747" y="213646"/>
                    </a:cubicBezTo>
                    <a:lnTo>
                      <a:pt x="737" y="6763"/>
                    </a:lnTo>
                    <a:cubicBezTo>
                      <a:pt x="-1168" y="2381"/>
                      <a:pt x="737" y="0"/>
                      <a:pt x="5118" y="0"/>
                    </a:cubicBezTo>
                    <a:lnTo>
                      <a:pt x="35217" y="0"/>
                    </a:lnTo>
                    <a:cubicBezTo>
                      <a:pt x="37122" y="0"/>
                      <a:pt x="38646" y="952"/>
                      <a:pt x="39598" y="2953"/>
                    </a:cubicBezTo>
                    <a:lnTo>
                      <a:pt x="94462" y="141827"/>
                    </a:lnTo>
                    <a:cubicBezTo>
                      <a:pt x="95415" y="144209"/>
                      <a:pt x="99320" y="156400"/>
                      <a:pt x="99796" y="160782"/>
                    </a:cubicBezTo>
                    <a:lnTo>
                      <a:pt x="101702" y="160782"/>
                    </a:lnTo>
                    <a:cubicBezTo>
                      <a:pt x="102178" y="156400"/>
                      <a:pt x="106083" y="144304"/>
                      <a:pt x="107036" y="141827"/>
                    </a:cubicBezTo>
                    <a:lnTo>
                      <a:pt x="161423" y="2953"/>
                    </a:lnTo>
                    <a:cubicBezTo>
                      <a:pt x="162376" y="1048"/>
                      <a:pt x="163805" y="0"/>
                      <a:pt x="165805" y="0"/>
                    </a:cubicBezTo>
                    <a:lnTo>
                      <a:pt x="195904" y="0"/>
                    </a:lnTo>
                    <a:cubicBezTo>
                      <a:pt x="200285" y="0"/>
                      <a:pt x="202190" y="2381"/>
                      <a:pt x="200285" y="6763"/>
                    </a:cubicBezTo>
                    <a:lnTo>
                      <a:pt x="116847" y="213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5" name="Google Shape;215;p29"/>
              <p:cNvSpPr/>
              <p:nvPr/>
            </p:nvSpPr>
            <p:spPr>
              <a:xfrm>
                <a:off x="9060274" y="2973895"/>
                <a:ext cx="172021" cy="226409"/>
              </a:xfrm>
              <a:custGeom>
                <a:rect b="b" l="l" r="r" t="t"/>
                <a:pathLst>
                  <a:path extrusionOk="0" h="226409" w="172021">
                    <a:moveTo>
                      <a:pt x="167068" y="117634"/>
                    </a:moveTo>
                    <a:lnTo>
                      <a:pt x="43243" y="117634"/>
                    </a:lnTo>
                    <a:cubicBezTo>
                      <a:pt x="39814" y="117634"/>
                      <a:pt x="38385" y="119063"/>
                      <a:pt x="38385" y="122492"/>
                    </a:cubicBezTo>
                    <a:lnTo>
                      <a:pt x="38385" y="145351"/>
                    </a:lnTo>
                    <a:cubicBezTo>
                      <a:pt x="38385" y="171069"/>
                      <a:pt x="59721" y="192976"/>
                      <a:pt x="86010" y="192976"/>
                    </a:cubicBezTo>
                    <a:cubicBezTo>
                      <a:pt x="102489" y="192976"/>
                      <a:pt x="119063" y="183261"/>
                      <a:pt x="129254" y="165259"/>
                    </a:cubicBezTo>
                    <a:cubicBezTo>
                      <a:pt x="130683" y="162877"/>
                      <a:pt x="133159" y="161830"/>
                      <a:pt x="135541" y="163354"/>
                    </a:cubicBezTo>
                    <a:lnTo>
                      <a:pt x="161258" y="176498"/>
                    </a:lnTo>
                    <a:cubicBezTo>
                      <a:pt x="164211" y="177927"/>
                      <a:pt x="164687" y="179927"/>
                      <a:pt x="163163" y="182785"/>
                    </a:cubicBezTo>
                    <a:cubicBezTo>
                      <a:pt x="158782" y="190595"/>
                      <a:pt x="153924" y="198311"/>
                      <a:pt x="147161" y="204597"/>
                    </a:cubicBezTo>
                    <a:cubicBezTo>
                      <a:pt x="134017" y="217742"/>
                      <a:pt x="115062" y="226409"/>
                      <a:pt x="86010" y="226409"/>
                    </a:cubicBezTo>
                    <a:cubicBezTo>
                      <a:pt x="33528" y="226409"/>
                      <a:pt x="0" y="193358"/>
                      <a:pt x="0" y="145256"/>
                    </a:cubicBezTo>
                    <a:lnTo>
                      <a:pt x="0" y="80677"/>
                    </a:lnTo>
                    <a:cubicBezTo>
                      <a:pt x="0" y="34576"/>
                      <a:pt x="33528" y="0"/>
                      <a:pt x="86010" y="0"/>
                    </a:cubicBezTo>
                    <a:cubicBezTo>
                      <a:pt x="137541" y="0"/>
                      <a:pt x="172021" y="34004"/>
                      <a:pt x="172021" y="80677"/>
                    </a:cubicBezTo>
                    <a:lnTo>
                      <a:pt x="172021" y="112776"/>
                    </a:lnTo>
                    <a:cubicBezTo>
                      <a:pt x="171926" y="116205"/>
                      <a:pt x="170497" y="117634"/>
                      <a:pt x="167068" y="117634"/>
                    </a:cubicBezTo>
                    <a:close/>
                    <a:moveTo>
                      <a:pt x="133540" y="78295"/>
                    </a:moveTo>
                    <a:cubicBezTo>
                      <a:pt x="133540" y="53530"/>
                      <a:pt x="113633" y="33147"/>
                      <a:pt x="85915" y="33147"/>
                    </a:cubicBezTo>
                    <a:cubicBezTo>
                      <a:pt x="55816" y="33147"/>
                      <a:pt x="38290" y="54483"/>
                      <a:pt x="38290" y="80772"/>
                    </a:cubicBezTo>
                    <a:lnTo>
                      <a:pt x="38290" y="86106"/>
                    </a:lnTo>
                    <a:cubicBezTo>
                      <a:pt x="38290" y="88487"/>
                      <a:pt x="40767" y="89059"/>
                      <a:pt x="43148" y="89059"/>
                    </a:cubicBezTo>
                    <a:lnTo>
                      <a:pt x="128588" y="89059"/>
                    </a:lnTo>
                    <a:cubicBezTo>
                      <a:pt x="132016" y="89059"/>
                      <a:pt x="133445" y="87630"/>
                      <a:pt x="133445" y="84201"/>
                    </a:cubicBezTo>
                    <a:lnTo>
                      <a:pt x="133445" y="782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6" name="Google Shape;216;p29"/>
              <p:cNvSpPr/>
              <p:nvPr/>
            </p:nvSpPr>
            <p:spPr>
              <a:xfrm>
                <a:off x="9288969" y="2978848"/>
                <a:ext cx="101060" cy="216693"/>
              </a:xfrm>
              <a:custGeom>
                <a:rect b="b" l="l" r="r" t="t"/>
                <a:pathLst>
                  <a:path extrusionOk="0" h="216693" w="101060">
                    <a:moveTo>
                      <a:pt x="94774" y="40291"/>
                    </a:moveTo>
                    <a:cubicBezTo>
                      <a:pt x="92393" y="39338"/>
                      <a:pt x="88964" y="38862"/>
                      <a:pt x="86011" y="38862"/>
                    </a:cubicBezTo>
                    <a:cubicBezTo>
                      <a:pt x="59341" y="38862"/>
                      <a:pt x="38386" y="56864"/>
                      <a:pt x="38386" y="85534"/>
                    </a:cubicBezTo>
                    <a:lnTo>
                      <a:pt x="38386" y="211836"/>
                    </a:lnTo>
                    <a:cubicBezTo>
                      <a:pt x="38386" y="215265"/>
                      <a:pt x="36957" y="216694"/>
                      <a:pt x="33528" y="216694"/>
                    </a:cubicBezTo>
                    <a:lnTo>
                      <a:pt x="4858" y="216694"/>
                    </a:lnTo>
                    <a:cubicBezTo>
                      <a:pt x="1429" y="216694"/>
                      <a:pt x="0" y="215265"/>
                      <a:pt x="0" y="211836"/>
                    </a:cubicBezTo>
                    <a:lnTo>
                      <a:pt x="0" y="4858"/>
                    </a:lnTo>
                    <a:cubicBezTo>
                      <a:pt x="0" y="1429"/>
                      <a:pt x="1429" y="0"/>
                      <a:pt x="4858" y="0"/>
                    </a:cubicBezTo>
                    <a:lnTo>
                      <a:pt x="28670" y="0"/>
                    </a:lnTo>
                    <a:cubicBezTo>
                      <a:pt x="32100" y="0"/>
                      <a:pt x="33528" y="1429"/>
                      <a:pt x="33528" y="4858"/>
                    </a:cubicBezTo>
                    <a:lnTo>
                      <a:pt x="33528" y="24765"/>
                    </a:lnTo>
                    <a:cubicBezTo>
                      <a:pt x="33528" y="30099"/>
                      <a:pt x="38386" y="32575"/>
                      <a:pt x="41815" y="28194"/>
                    </a:cubicBezTo>
                    <a:cubicBezTo>
                      <a:pt x="54483" y="10192"/>
                      <a:pt x="70961" y="0"/>
                      <a:pt x="86011" y="0"/>
                    </a:cubicBezTo>
                    <a:lnTo>
                      <a:pt x="96679" y="0"/>
                    </a:lnTo>
                    <a:cubicBezTo>
                      <a:pt x="100108" y="0"/>
                      <a:pt x="101061" y="1905"/>
                      <a:pt x="101061" y="5334"/>
                    </a:cubicBezTo>
                    <a:lnTo>
                      <a:pt x="101061" y="35909"/>
                    </a:lnTo>
                    <a:cubicBezTo>
                      <a:pt x="101061" y="39814"/>
                      <a:pt x="98679" y="41719"/>
                      <a:pt x="94774" y="40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7" name="Google Shape;217;p29"/>
              <p:cNvSpPr/>
              <p:nvPr/>
            </p:nvSpPr>
            <p:spPr>
              <a:xfrm>
                <a:off x="9409281" y="2973895"/>
                <a:ext cx="170106" cy="226409"/>
              </a:xfrm>
              <a:custGeom>
                <a:rect b="b" l="l" r="r" t="t"/>
                <a:pathLst>
                  <a:path extrusionOk="0" h="226409" w="170106">
                    <a:moveTo>
                      <a:pt x="91525" y="226409"/>
                    </a:moveTo>
                    <a:lnTo>
                      <a:pt x="76952" y="226409"/>
                    </a:lnTo>
                    <a:cubicBezTo>
                      <a:pt x="49710" y="226409"/>
                      <a:pt x="31803" y="218599"/>
                      <a:pt x="19135" y="207454"/>
                    </a:cubicBezTo>
                    <a:cubicBezTo>
                      <a:pt x="10848" y="200692"/>
                      <a:pt x="5038" y="191929"/>
                      <a:pt x="656" y="183642"/>
                    </a:cubicBezTo>
                    <a:cubicBezTo>
                      <a:pt x="-772" y="180689"/>
                      <a:pt x="180" y="178784"/>
                      <a:pt x="3037" y="177355"/>
                    </a:cubicBezTo>
                    <a:lnTo>
                      <a:pt x="26374" y="165735"/>
                    </a:lnTo>
                    <a:cubicBezTo>
                      <a:pt x="29327" y="164306"/>
                      <a:pt x="31232" y="165259"/>
                      <a:pt x="32661" y="167640"/>
                    </a:cubicBezTo>
                    <a:cubicBezTo>
                      <a:pt x="41424" y="183642"/>
                      <a:pt x="58854" y="194881"/>
                      <a:pt x="76856" y="194881"/>
                    </a:cubicBezTo>
                    <a:lnTo>
                      <a:pt x="91430" y="194881"/>
                    </a:lnTo>
                    <a:cubicBezTo>
                      <a:pt x="118671" y="194881"/>
                      <a:pt x="132196" y="179356"/>
                      <a:pt x="132196" y="161353"/>
                    </a:cubicBezTo>
                    <a:cubicBezTo>
                      <a:pt x="132196" y="137541"/>
                      <a:pt x="100669" y="134112"/>
                      <a:pt x="66664" y="127349"/>
                    </a:cubicBezTo>
                    <a:cubicBezTo>
                      <a:pt x="34565" y="121063"/>
                      <a:pt x="85" y="106966"/>
                      <a:pt x="85" y="66103"/>
                    </a:cubicBezTo>
                    <a:cubicBezTo>
                      <a:pt x="85" y="21907"/>
                      <a:pt x="33137" y="0"/>
                      <a:pt x="76856" y="0"/>
                    </a:cubicBezTo>
                    <a:lnTo>
                      <a:pt x="91430" y="0"/>
                    </a:lnTo>
                    <a:cubicBezTo>
                      <a:pt x="116671" y="0"/>
                      <a:pt x="134673" y="6763"/>
                      <a:pt x="147246" y="17050"/>
                    </a:cubicBezTo>
                    <a:cubicBezTo>
                      <a:pt x="156486" y="24289"/>
                      <a:pt x="162772" y="33052"/>
                      <a:pt x="167630" y="41815"/>
                    </a:cubicBezTo>
                    <a:cubicBezTo>
                      <a:pt x="169058" y="44767"/>
                      <a:pt x="168106" y="47149"/>
                      <a:pt x="165249" y="48577"/>
                    </a:cubicBezTo>
                    <a:lnTo>
                      <a:pt x="141912" y="60198"/>
                    </a:lnTo>
                    <a:cubicBezTo>
                      <a:pt x="139531" y="61627"/>
                      <a:pt x="137054" y="60674"/>
                      <a:pt x="135626" y="58293"/>
                    </a:cubicBezTo>
                    <a:cubicBezTo>
                      <a:pt x="125910" y="42291"/>
                      <a:pt x="110384" y="31623"/>
                      <a:pt x="91430" y="31623"/>
                    </a:cubicBezTo>
                    <a:lnTo>
                      <a:pt x="76856" y="31623"/>
                    </a:lnTo>
                    <a:cubicBezTo>
                      <a:pt x="48663" y="31623"/>
                      <a:pt x="37518" y="45244"/>
                      <a:pt x="37518" y="61246"/>
                    </a:cubicBezTo>
                    <a:cubicBezTo>
                      <a:pt x="37518" y="87916"/>
                      <a:pt x="69046" y="90392"/>
                      <a:pt x="102098" y="97155"/>
                    </a:cubicBezTo>
                    <a:cubicBezTo>
                      <a:pt x="139055" y="104966"/>
                      <a:pt x="170106" y="117062"/>
                      <a:pt x="170106" y="156400"/>
                    </a:cubicBezTo>
                    <a:cubicBezTo>
                      <a:pt x="170201" y="194881"/>
                      <a:pt x="143531" y="226409"/>
                      <a:pt x="91525" y="22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8" name="Google Shape;218;p29"/>
              <p:cNvSpPr/>
              <p:nvPr/>
            </p:nvSpPr>
            <p:spPr>
              <a:xfrm>
                <a:off x="9625678" y="288455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5" y="310896"/>
                    </a:moveTo>
                    <a:lnTo>
                      <a:pt x="9716" y="310896"/>
                    </a:lnTo>
                    <a:cubicBezTo>
                      <a:pt x="6286" y="310896"/>
                      <a:pt x="4858" y="309467"/>
                      <a:pt x="4858" y="306038"/>
                    </a:cubicBezTo>
                    <a:lnTo>
                      <a:pt x="4858" y="99155"/>
                    </a:lnTo>
                    <a:cubicBezTo>
                      <a:pt x="4858" y="95726"/>
                      <a:pt x="6286" y="94298"/>
                      <a:pt x="9716" y="94298"/>
                    </a:cubicBezTo>
                    <a:lnTo>
                      <a:pt x="38385" y="94298"/>
                    </a:lnTo>
                    <a:cubicBezTo>
                      <a:pt x="41815" y="94298"/>
                      <a:pt x="43243" y="95726"/>
                      <a:pt x="43243" y="99155"/>
                    </a:cubicBezTo>
                    <a:lnTo>
                      <a:pt x="43243" y="306038"/>
                    </a:lnTo>
                    <a:cubicBezTo>
                      <a:pt x="43243" y="309467"/>
                      <a:pt x="41720" y="310896"/>
                      <a:pt x="38385"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9" name="Google Shape;219;p29"/>
              <p:cNvSpPr/>
              <p:nvPr/>
            </p:nvSpPr>
            <p:spPr>
              <a:xfrm>
                <a:off x="9701878" y="2934175"/>
                <a:ext cx="119446" cy="265724"/>
              </a:xfrm>
              <a:custGeom>
                <a:rect b="b" l="l" r="r" t="t"/>
                <a:pathLst>
                  <a:path extrusionOk="0" h="265724" w="119446">
                    <a:moveTo>
                      <a:pt x="114205" y="265652"/>
                    </a:moveTo>
                    <a:cubicBezTo>
                      <a:pt x="94297" y="263747"/>
                      <a:pt x="77724" y="256889"/>
                      <a:pt x="65151" y="247174"/>
                    </a:cubicBezTo>
                    <a:cubicBezTo>
                      <a:pt x="47149" y="232601"/>
                      <a:pt x="36957" y="211265"/>
                      <a:pt x="36957" y="184976"/>
                    </a:cubicBezTo>
                    <a:lnTo>
                      <a:pt x="36957" y="82582"/>
                    </a:lnTo>
                    <a:cubicBezTo>
                      <a:pt x="36957" y="79153"/>
                      <a:pt x="35528" y="77724"/>
                      <a:pt x="32099" y="77724"/>
                    </a:cubicBezTo>
                    <a:lnTo>
                      <a:pt x="4858" y="77724"/>
                    </a:lnTo>
                    <a:cubicBezTo>
                      <a:pt x="1428" y="77724"/>
                      <a:pt x="0" y="76295"/>
                      <a:pt x="0" y="72866"/>
                    </a:cubicBezTo>
                    <a:lnTo>
                      <a:pt x="0" y="59722"/>
                    </a:lnTo>
                    <a:lnTo>
                      <a:pt x="55340" y="1429"/>
                    </a:lnTo>
                    <a:cubicBezTo>
                      <a:pt x="55816" y="953"/>
                      <a:pt x="57721" y="0"/>
                      <a:pt x="58769" y="0"/>
                    </a:cubicBezTo>
                    <a:lnTo>
                      <a:pt x="70390" y="0"/>
                    </a:lnTo>
                    <a:cubicBezTo>
                      <a:pt x="73819" y="0"/>
                      <a:pt x="75247" y="1429"/>
                      <a:pt x="75247" y="4858"/>
                    </a:cubicBezTo>
                    <a:lnTo>
                      <a:pt x="75247" y="39815"/>
                    </a:lnTo>
                    <a:cubicBezTo>
                      <a:pt x="75247" y="43244"/>
                      <a:pt x="76676" y="44672"/>
                      <a:pt x="80105" y="44672"/>
                    </a:cubicBezTo>
                    <a:lnTo>
                      <a:pt x="114585" y="44672"/>
                    </a:lnTo>
                    <a:cubicBezTo>
                      <a:pt x="118015" y="44672"/>
                      <a:pt x="119443" y="46101"/>
                      <a:pt x="119443" y="49530"/>
                    </a:cubicBezTo>
                    <a:lnTo>
                      <a:pt x="119443" y="72866"/>
                    </a:lnTo>
                    <a:cubicBezTo>
                      <a:pt x="119443" y="76295"/>
                      <a:pt x="118015" y="77724"/>
                      <a:pt x="114585" y="77724"/>
                    </a:cubicBezTo>
                    <a:lnTo>
                      <a:pt x="80105" y="77724"/>
                    </a:lnTo>
                    <a:cubicBezTo>
                      <a:pt x="76676" y="77724"/>
                      <a:pt x="75247" y="79153"/>
                      <a:pt x="75247" y="82582"/>
                    </a:cubicBezTo>
                    <a:lnTo>
                      <a:pt x="75247" y="185071"/>
                    </a:lnTo>
                    <a:cubicBezTo>
                      <a:pt x="75247" y="207455"/>
                      <a:pt x="90773" y="226886"/>
                      <a:pt x="115538" y="231743"/>
                    </a:cubicBezTo>
                    <a:cubicBezTo>
                      <a:pt x="118015" y="232220"/>
                      <a:pt x="119443" y="233648"/>
                      <a:pt x="119443" y="236601"/>
                    </a:cubicBezTo>
                    <a:lnTo>
                      <a:pt x="119443" y="260890"/>
                    </a:lnTo>
                    <a:cubicBezTo>
                      <a:pt x="119539" y="264224"/>
                      <a:pt x="117634" y="266129"/>
                      <a:pt x="114205" y="265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0" name="Google Shape;220;p29"/>
              <p:cNvSpPr/>
              <p:nvPr/>
            </p:nvSpPr>
            <p:spPr>
              <a:xfrm>
                <a:off x="9860279" y="2978848"/>
                <a:ext cx="172021" cy="330803"/>
              </a:xfrm>
              <a:custGeom>
                <a:rect b="b" l="l" r="r" t="t"/>
                <a:pathLst>
                  <a:path extrusionOk="0" h="330803" w="172021">
                    <a:moveTo>
                      <a:pt x="86010" y="330803"/>
                    </a:moveTo>
                    <a:cubicBezTo>
                      <a:pt x="57817" y="330803"/>
                      <a:pt x="38862" y="322040"/>
                      <a:pt x="25336" y="309467"/>
                    </a:cubicBezTo>
                    <a:cubicBezTo>
                      <a:pt x="18574" y="302704"/>
                      <a:pt x="13145" y="295370"/>
                      <a:pt x="8858" y="287655"/>
                    </a:cubicBezTo>
                    <a:cubicBezTo>
                      <a:pt x="7429" y="284702"/>
                      <a:pt x="7906" y="282321"/>
                      <a:pt x="10763" y="280892"/>
                    </a:cubicBezTo>
                    <a:lnTo>
                      <a:pt x="36481" y="268224"/>
                    </a:lnTo>
                    <a:cubicBezTo>
                      <a:pt x="39434" y="266795"/>
                      <a:pt x="41338" y="267748"/>
                      <a:pt x="42767" y="270129"/>
                    </a:cubicBezTo>
                    <a:cubicBezTo>
                      <a:pt x="52483" y="287655"/>
                      <a:pt x="69437" y="297370"/>
                      <a:pt x="86010" y="297370"/>
                    </a:cubicBezTo>
                    <a:cubicBezTo>
                      <a:pt x="112204" y="297370"/>
                      <a:pt x="134112" y="276511"/>
                      <a:pt x="134112" y="249745"/>
                    </a:cubicBezTo>
                    <a:lnTo>
                      <a:pt x="134112" y="200596"/>
                    </a:lnTo>
                    <a:cubicBezTo>
                      <a:pt x="134112" y="195263"/>
                      <a:pt x="128778" y="192786"/>
                      <a:pt x="125349" y="197167"/>
                    </a:cubicBezTo>
                    <a:cubicBezTo>
                      <a:pt x="114681" y="210312"/>
                      <a:pt x="100584" y="216598"/>
                      <a:pt x="86010" y="216598"/>
                    </a:cubicBezTo>
                    <a:cubicBezTo>
                      <a:pt x="33528" y="216598"/>
                      <a:pt x="0" y="183070"/>
                      <a:pt x="0" y="135445"/>
                    </a:cubicBezTo>
                    <a:lnTo>
                      <a:pt x="0" y="4858"/>
                    </a:lnTo>
                    <a:cubicBezTo>
                      <a:pt x="0" y="1429"/>
                      <a:pt x="1428" y="0"/>
                      <a:pt x="4858" y="0"/>
                    </a:cubicBezTo>
                    <a:lnTo>
                      <a:pt x="33528" y="0"/>
                    </a:lnTo>
                    <a:cubicBezTo>
                      <a:pt x="36957" y="0"/>
                      <a:pt x="38385" y="1429"/>
                      <a:pt x="38385" y="4858"/>
                    </a:cubicBezTo>
                    <a:lnTo>
                      <a:pt x="38385" y="135541"/>
                    </a:lnTo>
                    <a:cubicBezTo>
                      <a:pt x="38385" y="161258"/>
                      <a:pt x="59721" y="183166"/>
                      <a:pt x="86010" y="183166"/>
                    </a:cubicBezTo>
                    <a:cubicBezTo>
                      <a:pt x="115634" y="183166"/>
                      <a:pt x="134112" y="158401"/>
                      <a:pt x="134112" y="135541"/>
                    </a:cubicBezTo>
                    <a:lnTo>
                      <a:pt x="134112" y="4858"/>
                    </a:lnTo>
                    <a:cubicBezTo>
                      <a:pt x="134112" y="1429"/>
                      <a:pt x="135541" y="0"/>
                      <a:pt x="138969" y="0"/>
                    </a:cubicBezTo>
                    <a:lnTo>
                      <a:pt x="167164" y="0"/>
                    </a:lnTo>
                    <a:cubicBezTo>
                      <a:pt x="170593" y="0"/>
                      <a:pt x="172021" y="1429"/>
                      <a:pt x="172021" y="4858"/>
                    </a:cubicBezTo>
                    <a:lnTo>
                      <a:pt x="172021" y="244316"/>
                    </a:lnTo>
                    <a:cubicBezTo>
                      <a:pt x="171926" y="293846"/>
                      <a:pt x="143351" y="330803"/>
                      <a:pt x="86010"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1" name="Google Shape;221;p29"/>
              <p:cNvSpPr/>
              <p:nvPr/>
            </p:nvSpPr>
            <p:spPr>
              <a:xfrm>
                <a:off x="6761130" y="3472338"/>
                <a:ext cx="37909" cy="306038"/>
              </a:xfrm>
              <a:custGeom>
                <a:rect b="b" l="l" r="r" t="t"/>
                <a:pathLst>
                  <a:path extrusionOk="0" h="306038" w="37909">
                    <a:moveTo>
                      <a:pt x="33052" y="306038"/>
                    </a:moveTo>
                    <a:lnTo>
                      <a:pt x="4858" y="306038"/>
                    </a:lnTo>
                    <a:cubicBezTo>
                      <a:pt x="1429" y="306038"/>
                      <a:pt x="0" y="304609"/>
                      <a:pt x="0" y="301180"/>
                    </a:cubicBezTo>
                    <a:lnTo>
                      <a:pt x="0" y="4858"/>
                    </a:lnTo>
                    <a:cubicBezTo>
                      <a:pt x="0" y="1429"/>
                      <a:pt x="1429" y="0"/>
                      <a:pt x="4858" y="0"/>
                    </a:cubicBezTo>
                    <a:lnTo>
                      <a:pt x="33052" y="0"/>
                    </a:lnTo>
                    <a:cubicBezTo>
                      <a:pt x="36481" y="0"/>
                      <a:pt x="37910" y="1429"/>
                      <a:pt x="37910" y="4858"/>
                    </a:cubicBezTo>
                    <a:lnTo>
                      <a:pt x="37910" y="301180"/>
                    </a:lnTo>
                    <a:cubicBezTo>
                      <a:pt x="37910" y="304609"/>
                      <a:pt x="36386" y="306038"/>
                      <a:pt x="33052"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2" name="Google Shape;222;p29"/>
              <p:cNvSpPr/>
              <p:nvPr/>
            </p:nvSpPr>
            <p:spPr>
              <a:xfrm>
                <a:off x="6867905" y="3561778"/>
                <a:ext cx="172497" cy="216598"/>
              </a:xfrm>
              <a:custGeom>
                <a:rect b="b" l="l" r="r" t="t"/>
                <a:pathLst>
                  <a:path extrusionOk="0" h="216598" w="172497">
                    <a:moveTo>
                      <a:pt x="167640" y="216598"/>
                    </a:moveTo>
                    <a:lnTo>
                      <a:pt x="138970" y="216598"/>
                    </a:lnTo>
                    <a:cubicBezTo>
                      <a:pt x="135541" y="216598"/>
                      <a:pt x="134112" y="215170"/>
                      <a:pt x="134112" y="211741"/>
                    </a:cubicBezTo>
                    <a:lnTo>
                      <a:pt x="134112" y="80581"/>
                    </a:lnTo>
                    <a:cubicBezTo>
                      <a:pt x="134112" y="54864"/>
                      <a:pt x="112300" y="32956"/>
                      <a:pt x="86011" y="32956"/>
                    </a:cubicBezTo>
                    <a:cubicBezTo>
                      <a:pt x="59817" y="32956"/>
                      <a:pt x="38386" y="54292"/>
                      <a:pt x="38386" y="80581"/>
                    </a:cubicBezTo>
                    <a:lnTo>
                      <a:pt x="38386" y="211741"/>
                    </a:lnTo>
                    <a:cubicBezTo>
                      <a:pt x="38386" y="215170"/>
                      <a:pt x="36957" y="216598"/>
                      <a:pt x="33528" y="216598"/>
                    </a:cubicBezTo>
                    <a:lnTo>
                      <a:pt x="4858" y="216598"/>
                    </a:lnTo>
                    <a:cubicBezTo>
                      <a:pt x="1429" y="216598"/>
                      <a:pt x="0" y="215170"/>
                      <a:pt x="0" y="211741"/>
                    </a:cubicBezTo>
                    <a:lnTo>
                      <a:pt x="0" y="4858"/>
                    </a:lnTo>
                    <a:cubicBezTo>
                      <a:pt x="0" y="1429"/>
                      <a:pt x="1429" y="0"/>
                      <a:pt x="4858" y="0"/>
                    </a:cubicBezTo>
                    <a:lnTo>
                      <a:pt x="28670" y="0"/>
                    </a:lnTo>
                    <a:cubicBezTo>
                      <a:pt x="32099" y="0"/>
                      <a:pt x="33528" y="1429"/>
                      <a:pt x="33528" y="4858"/>
                    </a:cubicBezTo>
                    <a:lnTo>
                      <a:pt x="33528" y="17526"/>
                    </a:lnTo>
                    <a:cubicBezTo>
                      <a:pt x="33528" y="22860"/>
                      <a:pt x="38386" y="25336"/>
                      <a:pt x="41815" y="20955"/>
                    </a:cubicBezTo>
                    <a:cubicBezTo>
                      <a:pt x="54959" y="5429"/>
                      <a:pt x="70961" y="95"/>
                      <a:pt x="86011" y="95"/>
                    </a:cubicBezTo>
                    <a:cubicBezTo>
                      <a:pt x="138494" y="95"/>
                      <a:pt x="172498" y="33147"/>
                      <a:pt x="172498" y="80772"/>
                    </a:cubicBezTo>
                    <a:lnTo>
                      <a:pt x="172498" y="211931"/>
                    </a:lnTo>
                    <a:cubicBezTo>
                      <a:pt x="172498" y="215170"/>
                      <a:pt x="171069"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3" name="Google Shape;223;p29"/>
              <p:cNvSpPr/>
              <p:nvPr/>
            </p:nvSpPr>
            <p:spPr>
              <a:xfrm>
                <a:off x="7086504" y="3467575"/>
                <a:ext cx="131320" cy="310895"/>
              </a:xfrm>
              <a:custGeom>
                <a:rect b="b" l="l" r="r" t="t"/>
                <a:pathLst>
                  <a:path extrusionOk="0" h="310895" w="131320">
                    <a:moveTo>
                      <a:pt x="122968" y="30575"/>
                    </a:moveTo>
                    <a:cubicBezTo>
                      <a:pt x="122015" y="32956"/>
                      <a:pt x="120587" y="34004"/>
                      <a:pt x="118110" y="34004"/>
                    </a:cubicBezTo>
                    <a:cubicBezTo>
                      <a:pt x="113729" y="33528"/>
                      <a:pt x="111347" y="33528"/>
                      <a:pt x="107918" y="33528"/>
                    </a:cubicBezTo>
                    <a:cubicBezTo>
                      <a:pt x="81725" y="33528"/>
                      <a:pt x="60293" y="54388"/>
                      <a:pt x="60293" y="81153"/>
                    </a:cubicBezTo>
                    <a:lnTo>
                      <a:pt x="60293" y="111728"/>
                    </a:lnTo>
                    <a:cubicBezTo>
                      <a:pt x="60293" y="115157"/>
                      <a:pt x="61722" y="116586"/>
                      <a:pt x="65151" y="116586"/>
                    </a:cubicBezTo>
                    <a:lnTo>
                      <a:pt x="100108" y="116586"/>
                    </a:lnTo>
                    <a:cubicBezTo>
                      <a:pt x="103537" y="116586"/>
                      <a:pt x="104966" y="118015"/>
                      <a:pt x="104966" y="121444"/>
                    </a:cubicBezTo>
                    <a:lnTo>
                      <a:pt x="104966" y="144780"/>
                    </a:lnTo>
                    <a:cubicBezTo>
                      <a:pt x="104966" y="148209"/>
                      <a:pt x="103537" y="149638"/>
                      <a:pt x="100108" y="149638"/>
                    </a:cubicBezTo>
                    <a:lnTo>
                      <a:pt x="65151" y="149638"/>
                    </a:lnTo>
                    <a:cubicBezTo>
                      <a:pt x="61722" y="149638"/>
                      <a:pt x="60293" y="151067"/>
                      <a:pt x="60293" y="154495"/>
                    </a:cubicBezTo>
                    <a:lnTo>
                      <a:pt x="60293" y="306038"/>
                    </a:lnTo>
                    <a:cubicBezTo>
                      <a:pt x="60293" y="309467"/>
                      <a:pt x="58864" y="310896"/>
                      <a:pt x="55436" y="310896"/>
                    </a:cubicBezTo>
                    <a:lnTo>
                      <a:pt x="27241" y="310896"/>
                    </a:lnTo>
                    <a:cubicBezTo>
                      <a:pt x="23813" y="310896"/>
                      <a:pt x="22384" y="309467"/>
                      <a:pt x="22384" y="306038"/>
                    </a:cubicBezTo>
                    <a:lnTo>
                      <a:pt x="22384" y="154495"/>
                    </a:lnTo>
                    <a:cubicBezTo>
                      <a:pt x="22384" y="151067"/>
                      <a:pt x="20955" y="149638"/>
                      <a:pt x="17526" y="149638"/>
                    </a:cubicBezTo>
                    <a:lnTo>
                      <a:pt x="4858" y="149638"/>
                    </a:lnTo>
                    <a:cubicBezTo>
                      <a:pt x="1429" y="149638"/>
                      <a:pt x="0" y="148209"/>
                      <a:pt x="0" y="144780"/>
                    </a:cubicBezTo>
                    <a:lnTo>
                      <a:pt x="0" y="121444"/>
                    </a:lnTo>
                    <a:cubicBezTo>
                      <a:pt x="0" y="118015"/>
                      <a:pt x="1429" y="116586"/>
                      <a:pt x="4858" y="116586"/>
                    </a:cubicBezTo>
                    <a:lnTo>
                      <a:pt x="17526" y="116586"/>
                    </a:lnTo>
                    <a:cubicBezTo>
                      <a:pt x="20955" y="116586"/>
                      <a:pt x="22384" y="115157"/>
                      <a:pt x="22384" y="111728"/>
                    </a:cubicBezTo>
                    <a:lnTo>
                      <a:pt x="22384" y="86011"/>
                    </a:lnTo>
                    <a:cubicBezTo>
                      <a:pt x="22384" y="38386"/>
                      <a:pt x="60293" y="0"/>
                      <a:pt x="107918" y="0"/>
                    </a:cubicBezTo>
                    <a:cubicBezTo>
                      <a:pt x="114205" y="0"/>
                      <a:pt x="119539" y="476"/>
                      <a:pt x="126873" y="952"/>
                    </a:cubicBezTo>
                    <a:cubicBezTo>
                      <a:pt x="130778" y="1429"/>
                      <a:pt x="132207" y="3334"/>
                      <a:pt x="130778" y="7239"/>
                    </a:cubicBezTo>
                    <a:lnTo>
                      <a:pt x="122968" y="305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4" name="Google Shape;224;p29"/>
              <p:cNvSpPr/>
              <p:nvPr/>
            </p:nvSpPr>
            <p:spPr>
              <a:xfrm>
                <a:off x="7221568"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2021" y="191834"/>
                      <a:pt x="138494" y="226314"/>
                      <a:pt x="86011" y="226314"/>
                    </a:cubicBezTo>
                    <a:close/>
                    <a:moveTo>
                      <a:pt x="133636" y="78200"/>
                    </a:moveTo>
                    <a:cubicBezTo>
                      <a:pt x="133636" y="53435"/>
                      <a:pt x="113729" y="33052"/>
                      <a:pt x="86011" y="33052"/>
                    </a:cubicBezTo>
                    <a:cubicBezTo>
                      <a:pt x="55912" y="33052"/>
                      <a:pt x="38386" y="54388"/>
                      <a:pt x="38386" y="80677"/>
                    </a:cubicBezTo>
                    <a:lnTo>
                      <a:pt x="38386" y="148209"/>
                    </a:lnTo>
                    <a:cubicBezTo>
                      <a:pt x="38386" y="172974"/>
                      <a:pt x="58293" y="193358"/>
                      <a:pt x="86011" y="193358"/>
                    </a:cubicBezTo>
                    <a:cubicBezTo>
                      <a:pt x="116110" y="193358"/>
                      <a:pt x="133636" y="172021"/>
                      <a:pt x="133636" y="145733"/>
                    </a:cubicBezTo>
                    <a:lnTo>
                      <a:pt x="133636"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5" name="Google Shape;225;p29"/>
              <p:cNvSpPr/>
              <p:nvPr/>
            </p:nvSpPr>
            <p:spPr>
              <a:xfrm>
                <a:off x="7450359" y="3561873"/>
                <a:ext cx="101060" cy="216598"/>
              </a:xfrm>
              <a:custGeom>
                <a:rect b="b" l="l" r="r" t="t"/>
                <a:pathLst>
                  <a:path extrusionOk="0" h="216598" w="101060">
                    <a:moveTo>
                      <a:pt x="94774" y="40196"/>
                    </a:moveTo>
                    <a:cubicBezTo>
                      <a:pt x="92393" y="39243"/>
                      <a:pt x="88964" y="38767"/>
                      <a:pt x="86010" y="38767"/>
                    </a:cubicBezTo>
                    <a:cubicBezTo>
                      <a:pt x="59341" y="38767"/>
                      <a:pt x="38385" y="56769"/>
                      <a:pt x="38385" y="85439"/>
                    </a:cubicBezTo>
                    <a:lnTo>
                      <a:pt x="38385" y="211741"/>
                    </a:lnTo>
                    <a:cubicBezTo>
                      <a:pt x="38385" y="215170"/>
                      <a:pt x="36957" y="216599"/>
                      <a:pt x="33528" y="216599"/>
                    </a:cubicBezTo>
                    <a:lnTo>
                      <a:pt x="4858" y="216599"/>
                    </a:lnTo>
                    <a:cubicBezTo>
                      <a:pt x="1429" y="216599"/>
                      <a:pt x="0" y="215170"/>
                      <a:pt x="0" y="211741"/>
                    </a:cubicBezTo>
                    <a:lnTo>
                      <a:pt x="0" y="4858"/>
                    </a:lnTo>
                    <a:cubicBezTo>
                      <a:pt x="0" y="1429"/>
                      <a:pt x="1429" y="0"/>
                      <a:pt x="4858" y="0"/>
                    </a:cubicBezTo>
                    <a:lnTo>
                      <a:pt x="28670" y="0"/>
                    </a:lnTo>
                    <a:cubicBezTo>
                      <a:pt x="32099" y="0"/>
                      <a:pt x="33528" y="1429"/>
                      <a:pt x="33528" y="4858"/>
                    </a:cubicBezTo>
                    <a:lnTo>
                      <a:pt x="33528" y="24765"/>
                    </a:lnTo>
                    <a:cubicBezTo>
                      <a:pt x="33528" y="30099"/>
                      <a:pt x="38385" y="32576"/>
                      <a:pt x="41815" y="28194"/>
                    </a:cubicBezTo>
                    <a:cubicBezTo>
                      <a:pt x="54483" y="10192"/>
                      <a:pt x="70961" y="0"/>
                      <a:pt x="86010" y="0"/>
                    </a:cubicBezTo>
                    <a:lnTo>
                      <a:pt x="96679" y="0"/>
                    </a:lnTo>
                    <a:cubicBezTo>
                      <a:pt x="100108" y="0"/>
                      <a:pt x="101060" y="1905"/>
                      <a:pt x="101060" y="5334"/>
                    </a:cubicBezTo>
                    <a:lnTo>
                      <a:pt x="101060" y="35909"/>
                    </a:lnTo>
                    <a:cubicBezTo>
                      <a:pt x="101060" y="39719"/>
                      <a:pt x="98679" y="41624"/>
                      <a:pt x="94774" y="40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6" name="Google Shape;226;p29"/>
              <p:cNvSpPr/>
              <p:nvPr/>
            </p:nvSpPr>
            <p:spPr>
              <a:xfrm>
                <a:off x="7583328" y="3561778"/>
                <a:ext cx="286226" cy="216598"/>
              </a:xfrm>
              <a:custGeom>
                <a:rect b="b" l="l" r="r" t="t"/>
                <a:pathLst>
                  <a:path extrusionOk="0" h="216598" w="286226">
                    <a:moveTo>
                      <a:pt x="281368" y="216598"/>
                    </a:moveTo>
                    <a:lnTo>
                      <a:pt x="252698" y="216598"/>
                    </a:lnTo>
                    <a:cubicBezTo>
                      <a:pt x="249269" y="216598"/>
                      <a:pt x="247840" y="215170"/>
                      <a:pt x="247840" y="211741"/>
                    </a:cubicBezTo>
                    <a:lnTo>
                      <a:pt x="247840" y="80581"/>
                    </a:lnTo>
                    <a:cubicBezTo>
                      <a:pt x="247840" y="54388"/>
                      <a:pt x="225457" y="32956"/>
                      <a:pt x="205073" y="32956"/>
                    </a:cubicBezTo>
                    <a:cubicBezTo>
                      <a:pt x="186118" y="32956"/>
                      <a:pt x="162306" y="53816"/>
                      <a:pt x="162306" y="80581"/>
                    </a:cubicBezTo>
                    <a:lnTo>
                      <a:pt x="162306" y="211741"/>
                    </a:lnTo>
                    <a:cubicBezTo>
                      <a:pt x="162306" y="215170"/>
                      <a:pt x="160877" y="216598"/>
                      <a:pt x="157448" y="216598"/>
                    </a:cubicBezTo>
                    <a:lnTo>
                      <a:pt x="128778" y="216598"/>
                    </a:lnTo>
                    <a:cubicBezTo>
                      <a:pt x="125349" y="216598"/>
                      <a:pt x="123920" y="215170"/>
                      <a:pt x="123920" y="211741"/>
                    </a:cubicBezTo>
                    <a:lnTo>
                      <a:pt x="123920" y="80581"/>
                    </a:lnTo>
                    <a:cubicBezTo>
                      <a:pt x="123920" y="54388"/>
                      <a:pt x="101536" y="32956"/>
                      <a:pt x="81153" y="32956"/>
                    </a:cubicBezTo>
                    <a:cubicBezTo>
                      <a:pt x="61722" y="32956"/>
                      <a:pt x="38385" y="53816"/>
                      <a:pt x="38385" y="80581"/>
                    </a:cubicBezTo>
                    <a:lnTo>
                      <a:pt x="38385" y="211741"/>
                    </a:lnTo>
                    <a:cubicBezTo>
                      <a:pt x="38385" y="215170"/>
                      <a:pt x="36957" y="216598"/>
                      <a:pt x="33528" y="216598"/>
                    </a:cubicBezTo>
                    <a:lnTo>
                      <a:pt x="4857" y="216598"/>
                    </a:lnTo>
                    <a:cubicBezTo>
                      <a:pt x="1428" y="216598"/>
                      <a:pt x="0" y="215170"/>
                      <a:pt x="0" y="211741"/>
                    </a:cubicBezTo>
                    <a:lnTo>
                      <a:pt x="0" y="4858"/>
                    </a:lnTo>
                    <a:cubicBezTo>
                      <a:pt x="0" y="1429"/>
                      <a:pt x="1428" y="0"/>
                      <a:pt x="4857" y="0"/>
                    </a:cubicBezTo>
                    <a:lnTo>
                      <a:pt x="28670" y="0"/>
                    </a:lnTo>
                    <a:cubicBezTo>
                      <a:pt x="32099" y="0"/>
                      <a:pt x="33528" y="1429"/>
                      <a:pt x="33528" y="4858"/>
                    </a:cubicBezTo>
                    <a:lnTo>
                      <a:pt x="33528" y="17526"/>
                    </a:lnTo>
                    <a:cubicBezTo>
                      <a:pt x="33528" y="22860"/>
                      <a:pt x="37433" y="25336"/>
                      <a:pt x="41338" y="21431"/>
                    </a:cubicBezTo>
                    <a:cubicBezTo>
                      <a:pt x="54959" y="6382"/>
                      <a:pt x="71438" y="95"/>
                      <a:pt x="86010" y="95"/>
                    </a:cubicBezTo>
                    <a:cubicBezTo>
                      <a:pt x="103537" y="95"/>
                      <a:pt x="125349" y="7334"/>
                      <a:pt x="139446" y="25336"/>
                    </a:cubicBezTo>
                    <a:cubicBezTo>
                      <a:pt x="141827" y="28765"/>
                      <a:pt x="144780" y="28289"/>
                      <a:pt x="147256" y="25336"/>
                    </a:cubicBezTo>
                    <a:cubicBezTo>
                      <a:pt x="162782" y="7810"/>
                      <a:pt x="183166" y="95"/>
                      <a:pt x="205073" y="95"/>
                    </a:cubicBezTo>
                    <a:cubicBezTo>
                      <a:pt x="251174" y="95"/>
                      <a:pt x="286226" y="33147"/>
                      <a:pt x="286226" y="80772"/>
                    </a:cubicBezTo>
                    <a:lnTo>
                      <a:pt x="286226" y="211931"/>
                    </a:lnTo>
                    <a:cubicBezTo>
                      <a:pt x="286226" y="215170"/>
                      <a:pt x="284797" y="216598"/>
                      <a:pt x="281368"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7" name="Google Shape;227;p29"/>
              <p:cNvSpPr/>
              <p:nvPr/>
            </p:nvSpPr>
            <p:spPr>
              <a:xfrm>
                <a:off x="7919560"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1"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2" y="101156"/>
                    </a:lnTo>
                    <a:cubicBezTo>
                      <a:pt x="126302" y="101156"/>
                      <a:pt x="127730" y="99727"/>
                      <a:pt x="127730" y="96298"/>
                    </a:cubicBezTo>
                    <a:lnTo>
                      <a:pt x="127730" y="79819"/>
                    </a:lnTo>
                    <a:cubicBezTo>
                      <a:pt x="127730" y="53626"/>
                      <a:pt x="106394" y="33147"/>
                      <a:pt x="79629" y="33147"/>
                    </a:cubicBezTo>
                    <a:cubicBezTo>
                      <a:pt x="63627" y="33147"/>
                      <a:pt x="47530" y="41434"/>
                      <a:pt x="36862" y="59817"/>
                    </a:cubicBezTo>
                    <a:cubicBezTo>
                      <a:pt x="35433" y="62198"/>
                      <a:pt x="32956" y="63246"/>
                      <a:pt x="30099" y="61722"/>
                    </a:cubicBezTo>
                    <a:lnTo>
                      <a:pt x="5334" y="48577"/>
                    </a:lnTo>
                    <a:cubicBezTo>
                      <a:pt x="2381" y="47149"/>
                      <a:pt x="1428"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782" y="221171"/>
                      <a:pt x="161354" y="221171"/>
                    </a:cubicBezTo>
                    <a:close/>
                    <a:moveTo>
                      <a:pt x="127825" y="134207"/>
                    </a:moveTo>
                    <a:cubicBezTo>
                      <a:pt x="127825" y="130778"/>
                      <a:pt x="126396" y="129350"/>
                      <a:pt x="122967"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8" name="Google Shape;228;p29"/>
              <p:cNvSpPr/>
              <p:nvPr/>
            </p:nvSpPr>
            <p:spPr>
              <a:xfrm>
                <a:off x="8116347" y="3517010"/>
                <a:ext cx="119447" cy="265819"/>
              </a:xfrm>
              <a:custGeom>
                <a:rect b="b" l="l" r="r" t="t"/>
                <a:pathLst>
                  <a:path extrusionOk="0" h="265819" w="119447">
                    <a:moveTo>
                      <a:pt x="114205" y="265748"/>
                    </a:moveTo>
                    <a:cubicBezTo>
                      <a:pt x="94298" y="263843"/>
                      <a:pt x="77724" y="256985"/>
                      <a:pt x="65151" y="247269"/>
                    </a:cubicBezTo>
                    <a:cubicBezTo>
                      <a:pt x="47149" y="232696"/>
                      <a:pt x="36957" y="211360"/>
                      <a:pt x="36957" y="185071"/>
                    </a:cubicBezTo>
                    <a:lnTo>
                      <a:pt x="36957" y="82582"/>
                    </a:lnTo>
                    <a:cubicBezTo>
                      <a:pt x="36957" y="79153"/>
                      <a:pt x="35529" y="77724"/>
                      <a:pt x="32099" y="77724"/>
                    </a:cubicBezTo>
                    <a:lnTo>
                      <a:pt x="4858" y="77724"/>
                    </a:lnTo>
                    <a:cubicBezTo>
                      <a:pt x="1429" y="77724"/>
                      <a:pt x="0" y="76295"/>
                      <a:pt x="0" y="72866"/>
                    </a:cubicBezTo>
                    <a:lnTo>
                      <a:pt x="0" y="59722"/>
                    </a:lnTo>
                    <a:lnTo>
                      <a:pt x="55340" y="1429"/>
                    </a:lnTo>
                    <a:cubicBezTo>
                      <a:pt x="55816" y="952"/>
                      <a:pt x="57721" y="0"/>
                      <a:pt x="58770" y="0"/>
                    </a:cubicBezTo>
                    <a:lnTo>
                      <a:pt x="70390" y="0"/>
                    </a:lnTo>
                    <a:cubicBezTo>
                      <a:pt x="73819" y="0"/>
                      <a:pt x="75248" y="1429"/>
                      <a:pt x="75248" y="4858"/>
                    </a:cubicBezTo>
                    <a:lnTo>
                      <a:pt x="75248" y="39815"/>
                    </a:lnTo>
                    <a:cubicBezTo>
                      <a:pt x="75248" y="43244"/>
                      <a:pt x="76676" y="44672"/>
                      <a:pt x="80106" y="44672"/>
                    </a:cubicBezTo>
                    <a:lnTo>
                      <a:pt x="114586" y="44672"/>
                    </a:lnTo>
                    <a:cubicBezTo>
                      <a:pt x="118015" y="44672"/>
                      <a:pt x="119444" y="46101"/>
                      <a:pt x="119444" y="49530"/>
                    </a:cubicBezTo>
                    <a:lnTo>
                      <a:pt x="119444" y="72866"/>
                    </a:lnTo>
                    <a:cubicBezTo>
                      <a:pt x="119444" y="76295"/>
                      <a:pt x="118015" y="77724"/>
                      <a:pt x="114586" y="77724"/>
                    </a:cubicBezTo>
                    <a:lnTo>
                      <a:pt x="80106" y="77724"/>
                    </a:lnTo>
                    <a:cubicBezTo>
                      <a:pt x="76676" y="77724"/>
                      <a:pt x="75248" y="79153"/>
                      <a:pt x="75248" y="82582"/>
                    </a:cubicBezTo>
                    <a:lnTo>
                      <a:pt x="75248" y="185071"/>
                    </a:lnTo>
                    <a:cubicBezTo>
                      <a:pt x="75248" y="207454"/>
                      <a:pt x="90774" y="226886"/>
                      <a:pt x="115538" y="231743"/>
                    </a:cubicBezTo>
                    <a:cubicBezTo>
                      <a:pt x="118015" y="232220"/>
                      <a:pt x="119444" y="233648"/>
                      <a:pt x="119444" y="236601"/>
                    </a:cubicBezTo>
                    <a:lnTo>
                      <a:pt x="119444" y="260890"/>
                    </a:lnTo>
                    <a:cubicBezTo>
                      <a:pt x="119539" y="264319"/>
                      <a:pt x="117634"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9" name="Google Shape;229;p29"/>
              <p:cNvSpPr/>
              <p:nvPr/>
            </p:nvSpPr>
            <p:spPr>
              <a:xfrm>
                <a:off x="8272271"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2" y="10192"/>
                      <a:pt x="48102" y="23813"/>
                    </a:cubicBezTo>
                    <a:cubicBezTo>
                      <a:pt x="48102"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0" name="Google Shape;230;p29"/>
              <p:cNvSpPr/>
              <p:nvPr/>
            </p:nvSpPr>
            <p:spPr>
              <a:xfrm>
                <a:off x="8372379" y="3556920"/>
                <a:ext cx="172021" cy="226314"/>
              </a:xfrm>
              <a:custGeom>
                <a:rect b="b" l="l" r="r" t="t"/>
                <a:pathLst>
                  <a:path extrusionOk="0" h="226314" w="172021">
                    <a:moveTo>
                      <a:pt x="86011" y="226314"/>
                    </a:moveTo>
                    <a:cubicBezTo>
                      <a:pt x="34480" y="226314"/>
                      <a:pt x="0" y="192310"/>
                      <a:pt x="0" y="145733"/>
                    </a:cubicBezTo>
                    <a:lnTo>
                      <a:pt x="0" y="80677"/>
                    </a:lnTo>
                    <a:cubicBezTo>
                      <a:pt x="0" y="34576"/>
                      <a:pt x="33528" y="0"/>
                      <a:pt x="86011" y="0"/>
                    </a:cubicBezTo>
                    <a:cubicBezTo>
                      <a:pt x="137541" y="0"/>
                      <a:pt x="172021" y="34004"/>
                      <a:pt x="172021" y="80677"/>
                    </a:cubicBezTo>
                    <a:lnTo>
                      <a:pt x="172021" y="145733"/>
                    </a:lnTo>
                    <a:cubicBezTo>
                      <a:pt x="171926" y="191834"/>
                      <a:pt x="138399" y="226314"/>
                      <a:pt x="86011" y="226314"/>
                    </a:cubicBezTo>
                    <a:close/>
                    <a:moveTo>
                      <a:pt x="133541" y="78200"/>
                    </a:moveTo>
                    <a:cubicBezTo>
                      <a:pt x="133541" y="53435"/>
                      <a:pt x="113633" y="33052"/>
                      <a:pt x="85916" y="33052"/>
                    </a:cubicBezTo>
                    <a:cubicBezTo>
                      <a:pt x="55816" y="33052"/>
                      <a:pt x="38291" y="54388"/>
                      <a:pt x="38291" y="80677"/>
                    </a:cubicBezTo>
                    <a:lnTo>
                      <a:pt x="38291" y="148209"/>
                    </a:lnTo>
                    <a:cubicBezTo>
                      <a:pt x="38291" y="172974"/>
                      <a:pt x="58198" y="193358"/>
                      <a:pt x="85916" y="193358"/>
                    </a:cubicBezTo>
                    <a:cubicBezTo>
                      <a:pt x="116014" y="193358"/>
                      <a:pt x="133541" y="172021"/>
                      <a:pt x="133541" y="145733"/>
                    </a:cubicBezTo>
                    <a:lnTo>
                      <a:pt x="133541" y="782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1" name="Google Shape;231;p29"/>
              <p:cNvSpPr/>
              <p:nvPr/>
            </p:nvSpPr>
            <p:spPr>
              <a:xfrm>
                <a:off x="8601169" y="3561778"/>
                <a:ext cx="172497" cy="216598"/>
              </a:xfrm>
              <a:custGeom>
                <a:rect b="b" l="l" r="r" t="t"/>
                <a:pathLst>
                  <a:path extrusionOk="0" h="216598" w="172497">
                    <a:moveTo>
                      <a:pt x="167640" y="216598"/>
                    </a:moveTo>
                    <a:lnTo>
                      <a:pt x="138969" y="216598"/>
                    </a:lnTo>
                    <a:cubicBezTo>
                      <a:pt x="135541" y="216598"/>
                      <a:pt x="134112" y="215170"/>
                      <a:pt x="134112" y="211741"/>
                    </a:cubicBezTo>
                    <a:lnTo>
                      <a:pt x="134112" y="80581"/>
                    </a:lnTo>
                    <a:cubicBezTo>
                      <a:pt x="134112" y="54864"/>
                      <a:pt x="112300" y="32956"/>
                      <a:pt x="86010" y="32956"/>
                    </a:cubicBezTo>
                    <a:cubicBezTo>
                      <a:pt x="59722" y="32956"/>
                      <a:pt x="38385" y="54292"/>
                      <a:pt x="38385" y="80581"/>
                    </a:cubicBezTo>
                    <a:lnTo>
                      <a:pt x="38385" y="211741"/>
                    </a:lnTo>
                    <a:cubicBezTo>
                      <a:pt x="38385" y="215170"/>
                      <a:pt x="36957" y="216598"/>
                      <a:pt x="33528" y="216598"/>
                    </a:cubicBezTo>
                    <a:lnTo>
                      <a:pt x="4858" y="216598"/>
                    </a:lnTo>
                    <a:cubicBezTo>
                      <a:pt x="1428" y="216598"/>
                      <a:pt x="0" y="215170"/>
                      <a:pt x="0" y="211741"/>
                    </a:cubicBezTo>
                    <a:lnTo>
                      <a:pt x="0" y="4858"/>
                    </a:lnTo>
                    <a:cubicBezTo>
                      <a:pt x="0" y="1429"/>
                      <a:pt x="1428" y="0"/>
                      <a:pt x="4858" y="0"/>
                    </a:cubicBezTo>
                    <a:lnTo>
                      <a:pt x="28670" y="0"/>
                    </a:lnTo>
                    <a:cubicBezTo>
                      <a:pt x="32099" y="0"/>
                      <a:pt x="33528" y="1429"/>
                      <a:pt x="33528" y="4858"/>
                    </a:cubicBezTo>
                    <a:lnTo>
                      <a:pt x="33528" y="17526"/>
                    </a:lnTo>
                    <a:cubicBezTo>
                      <a:pt x="33528" y="22860"/>
                      <a:pt x="38385" y="25336"/>
                      <a:pt x="41815" y="20955"/>
                    </a:cubicBezTo>
                    <a:cubicBezTo>
                      <a:pt x="54959" y="5429"/>
                      <a:pt x="70961" y="95"/>
                      <a:pt x="86010" y="95"/>
                    </a:cubicBezTo>
                    <a:cubicBezTo>
                      <a:pt x="138493" y="95"/>
                      <a:pt x="172498" y="33147"/>
                      <a:pt x="172498" y="80772"/>
                    </a:cubicBezTo>
                    <a:lnTo>
                      <a:pt x="172498" y="211931"/>
                    </a:lnTo>
                    <a:cubicBezTo>
                      <a:pt x="172498" y="215170"/>
                      <a:pt x="170974" y="216598"/>
                      <a:pt x="167640" y="21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2" name="Google Shape;232;p29"/>
              <p:cNvSpPr/>
              <p:nvPr/>
            </p:nvSpPr>
            <p:spPr>
              <a:xfrm>
                <a:off x="8925210" y="3472338"/>
                <a:ext cx="171926" cy="306038"/>
              </a:xfrm>
              <a:custGeom>
                <a:rect b="b" l="l" r="r" t="t"/>
                <a:pathLst>
                  <a:path extrusionOk="0" h="306038" w="171926">
                    <a:moveTo>
                      <a:pt x="167068" y="33528"/>
                    </a:moveTo>
                    <a:lnTo>
                      <a:pt x="42767" y="33528"/>
                    </a:lnTo>
                    <a:cubicBezTo>
                      <a:pt x="39338" y="33528"/>
                      <a:pt x="37909" y="34957"/>
                      <a:pt x="37909" y="38386"/>
                    </a:cubicBezTo>
                    <a:lnTo>
                      <a:pt x="37909" y="129254"/>
                    </a:lnTo>
                    <a:cubicBezTo>
                      <a:pt x="37909" y="132683"/>
                      <a:pt x="39338" y="134112"/>
                      <a:pt x="42767" y="134112"/>
                    </a:cubicBezTo>
                    <a:lnTo>
                      <a:pt x="144780" y="134112"/>
                    </a:lnTo>
                    <a:cubicBezTo>
                      <a:pt x="148209" y="134112"/>
                      <a:pt x="149637" y="135541"/>
                      <a:pt x="149637" y="138970"/>
                    </a:cubicBezTo>
                    <a:lnTo>
                      <a:pt x="149637" y="162782"/>
                    </a:lnTo>
                    <a:cubicBezTo>
                      <a:pt x="149637" y="166211"/>
                      <a:pt x="148209" y="167640"/>
                      <a:pt x="144780" y="167640"/>
                    </a:cubicBezTo>
                    <a:lnTo>
                      <a:pt x="42767" y="167640"/>
                    </a:lnTo>
                    <a:cubicBezTo>
                      <a:pt x="39338" y="167640"/>
                      <a:pt x="37909" y="169069"/>
                      <a:pt x="37909" y="172498"/>
                    </a:cubicBezTo>
                    <a:lnTo>
                      <a:pt x="37909" y="301180"/>
                    </a:lnTo>
                    <a:cubicBezTo>
                      <a:pt x="37909" y="304609"/>
                      <a:pt x="36480" y="306038"/>
                      <a:pt x="33051" y="306038"/>
                    </a:cubicBezTo>
                    <a:lnTo>
                      <a:pt x="4857" y="306038"/>
                    </a:lnTo>
                    <a:cubicBezTo>
                      <a:pt x="1428" y="306038"/>
                      <a:pt x="0" y="304609"/>
                      <a:pt x="0" y="301180"/>
                    </a:cubicBezTo>
                    <a:lnTo>
                      <a:pt x="0" y="4858"/>
                    </a:lnTo>
                    <a:cubicBezTo>
                      <a:pt x="0" y="1429"/>
                      <a:pt x="1428" y="0"/>
                      <a:pt x="4857" y="0"/>
                    </a:cubicBezTo>
                    <a:lnTo>
                      <a:pt x="167068" y="0"/>
                    </a:lnTo>
                    <a:cubicBezTo>
                      <a:pt x="170497" y="0"/>
                      <a:pt x="171926" y="1429"/>
                      <a:pt x="171926" y="4858"/>
                    </a:cubicBezTo>
                    <a:lnTo>
                      <a:pt x="171926" y="28670"/>
                    </a:lnTo>
                    <a:cubicBezTo>
                      <a:pt x="171926" y="32099"/>
                      <a:pt x="170497" y="33528"/>
                      <a:pt x="167068" y="335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3" name="Google Shape;233;p29"/>
              <p:cNvSpPr/>
              <p:nvPr/>
            </p:nvSpPr>
            <p:spPr>
              <a:xfrm>
                <a:off x="9103422" y="3557205"/>
                <a:ext cx="166211" cy="221170"/>
              </a:xfrm>
              <a:custGeom>
                <a:rect b="b" l="l" r="r" t="t"/>
                <a:pathLst>
                  <a:path extrusionOk="0" h="221170" w="166211">
                    <a:moveTo>
                      <a:pt x="161354" y="221171"/>
                    </a:moveTo>
                    <a:lnTo>
                      <a:pt x="138017" y="221171"/>
                    </a:lnTo>
                    <a:cubicBezTo>
                      <a:pt x="134588" y="221171"/>
                      <a:pt x="133159" y="219742"/>
                      <a:pt x="133159" y="216313"/>
                    </a:cubicBezTo>
                    <a:lnTo>
                      <a:pt x="133159" y="202692"/>
                    </a:lnTo>
                    <a:cubicBezTo>
                      <a:pt x="133159" y="197358"/>
                      <a:pt x="128302" y="194881"/>
                      <a:pt x="124396" y="198787"/>
                    </a:cubicBezTo>
                    <a:cubicBezTo>
                      <a:pt x="110300" y="212884"/>
                      <a:pt x="93345" y="221171"/>
                      <a:pt x="82105" y="221171"/>
                    </a:cubicBezTo>
                    <a:lnTo>
                      <a:pt x="63151" y="221171"/>
                    </a:lnTo>
                    <a:cubicBezTo>
                      <a:pt x="28194" y="221171"/>
                      <a:pt x="0" y="197834"/>
                      <a:pt x="0" y="162401"/>
                    </a:cubicBezTo>
                    <a:lnTo>
                      <a:pt x="0" y="159448"/>
                    </a:lnTo>
                    <a:cubicBezTo>
                      <a:pt x="0" y="124016"/>
                      <a:pt x="28194" y="101156"/>
                      <a:pt x="63151" y="101156"/>
                    </a:cubicBezTo>
                    <a:lnTo>
                      <a:pt x="122873" y="101156"/>
                    </a:lnTo>
                    <a:cubicBezTo>
                      <a:pt x="126302" y="101156"/>
                      <a:pt x="127731" y="99727"/>
                      <a:pt x="127731" y="96298"/>
                    </a:cubicBezTo>
                    <a:lnTo>
                      <a:pt x="127731" y="79819"/>
                    </a:lnTo>
                    <a:cubicBezTo>
                      <a:pt x="127731" y="53626"/>
                      <a:pt x="106394" y="33147"/>
                      <a:pt x="79629" y="33147"/>
                    </a:cubicBezTo>
                    <a:cubicBezTo>
                      <a:pt x="63627" y="33147"/>
                      <a:pt x="47530" y="41434"/>
                      <a:pt x="36862" y="59817"/>
                    </a:cubicBezTo>
                    <a:cubicBezTo>
                      <a:pt x="35433" y="62198"/>
                      <a:pt x="32957" y="63246"/>
                      <a:pt x="30099" y="61722"/>
                    </a:cubicBezTo>
                    <a:lnTo>
                      <a:pt x="5334" y="48577"/>
                    </a:lnTo>
                    <a:cubicBezTo>
                      <a:pt x="2381" y="47149"/>
                      <a:pt x="1429" y="44672"/>
                      <a:pt x="3429" y="41815"/>
                    </a:cubicBezTo>
                    <a:cubicBezTo>
                      <a:pt x="8763" y="33052"/>
                      <a:pt x="15050" y="24765"/>
                      <a:pt x="23336" y="18479"/>
                    </a:cubicBezTo>
                    <a:cubicBezTo>
                      <a:pt x="36957" y="7334"/>
                      <a:pt x="55436" y="0"/>
                      <a:pt x="79724" y="0"/>
                    </a:cubicBezTo>
                    <a:cubicBezTo>
                      <a:pt x="132207" y="0"/>
                      <a:pt x="166211" y="31528"/>
                      <a:pt x="166211" y="79629"/>
                    </a:cubicBezTo>
                    <a:lnTo>
                      <a:pt x="166211" y="216122"/>
                    </a:lnTo>
                    <a:cubicBezTo>
                      <a:pt x="166211" y="219742"/>
                      <a:pt x="164688" y="221171"/>
                      <a:pt x="161354" y="221171"/>
                    </a:cubicBezTo>
                    <a:close/>
                    <a:moveTo>
                      <a:pt x="127825" y="134207"/>
                    </a:moveTo>
                    <a:cubicBezTo>
                      <a:pt x="127825" y="130778"/>
                      <a:pt x="126397" y="129350"/>
                      <a:pt x="122968" y="129350"/>
                    </a:cubicBezTo>
                    <a:lnTo>
                      <a:pt x="63246" y="129350"/>
                    </a:lnTo>
                    <a:cubicBezTo>
                      <a:pt x="49149" y="129350"/>
                      <a:pt x="38005" y="140494"/>
                      <a:pt x="38005" y="154591"/>
                    </a:cubicBezTo>
                    <a:lnTo>
                      <a:pt x="38005" y="162401"/>
                    </a:lnTo>
                    <a:cubicBezTo>
                      <a:pt x="38005" y="176022"/>
                      <a:pt x="49149" y="187643"/>
                      <a:pt x="63246" y="187643"/>
                    </a:cubicBezTo>
                    <a:lnTo>
                      <a:pt x="82201" y="187643"/>
                    </a:lnTo>
                    <a:cubicBezTo>
                      <a:pt x="103061" y="187643"/>
                      <a:pt x="122015" y="168688"/>
                      <a:pt x="127825" y="149257"/>
                    </a:cubicBezTo>
                    <a:lnTo>
                      <a:pt x="127825" y="1342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4" name="Google Shape;234;p29"/>
              <p:cNvSpPr/>
              <p:nvPr/>
            </p:nvSpPr>
            <p:spPr>
              <a:xfrm>
                <a:off x="9323926" y="3556824"/>
                <a:ext cx="164104" cy="226409"/>
              </a:xfrm>
              <a:custGeom>
                <a:rect b="b" l="l" r="r" t="t"/>
                <a:pathLst>
                  <a:path extrusionOk="0" h="226409" w="164104">
                    <a:moveTo>
                      <a:pt x="144780" y="206978"/>
                    </a:moveTo>
                    <a:cubicBezTo>
                      <a:pt x="131636" y="218599"/>
                      <a:pt x="113252" y="226409"/>
                      <a:pt x="86010" y="226409"/>
                    </a:cubicBezTo>
                    <a:cubicBezTo>
                      <a:pt x="33528" y="226409"/>
                      <a:pt x="0" y="191452"/>
                      <a:pt x="0" y="145256"/>
                    </a:cubicBezTo>
                    <a:lnTo>
                      <a:pt x="0" y="80677"/>
                    </a:lnTo>
                    <a:cubicBezTo>
                      <a:pt x="0" y="34576"/>
                      <a:pt x="33528" y="0"/>
                      <a:pt x="86010" y="0"/>
                    </a:cubicBezTo>
                    <a:cubicBezTo>
                      <a:pt x="113252" y="0"/>
                      <a:pt x="131636" y="7810"/>
                      <a:pt x="144780" y="18955"/>
                    </a:cubicBezTo>
                    <a:cubicBezTo>
                      <a:pt x="152590" y="25718"/>
                      <a:pt x="158401" y="33528"/>
                      <a:pt x="163259" y="42291"/>
                    </a:cubicBezTo>
                    <a:cubicBezTo>
                      <a:pt x="164687" y="45244"/>
                      <a:pt x="163735" y="47625"/>
                      <a:pt x="160877" y="49054"/>
                    </a:cubicBezTo>
                    <a:lnTo>
                      <a:pt x="135160" y="62198"/>
                    </a:lnTo>
                    <a:cubicBezTo>
                      <a:pt x="132779" y="63627"/>
                      <a:pt x="130778" y="62675"/>
                      <a:pt x="129349" y="60293"/>
                    </a:cubicBezTo>
                    <a:cubicBezTo>
                      <a:pt x="119158" y="43244"/>
                      <a:pt x="102679" y="33052"/>
                      <a:pt x="86106" y="33052"/>
                    </a:cubicBezTo>
                    <a:cubicBezTo>
                      <a:pt x="56007" y="33052"/>
                      <a:pt x="38481" y="54388"/>
                      <a:pt x="38481" y="80677"/>
                    </a:cubicBezTo>
                    <a:lnTo>
                      <a:pt x="38481" y="145256"/>
                    </a:lnTo>
                    <a:cubicBezTo>
                      <a:pt x="38481" y="171450"/>
                      <a:pt x="56007" y="192881"/>
                      <a:pt x="86106" y="192881"/>
                    </a:cubicBezTo>
                    <a:cubicBezTo>
                      <a:pt x="102584" y="192881"/>
                      <a:pt x="119158" y="183166"/>
                      <a:pt x="129349" y="165164"/>
                    </a:cubicBezTo>
                    <a:cubicBezTo>
                      <a:pt x="130778" y="162782"/>
                      <a:pt x="133255" y="161735"/>
                      <a:pt x="135636" y="163259"/>
                    </a:cubicBezTo>
                    <a:lnTo>
                      <a:pt x="161354" y="176403"/>
                    </a:lnTo>
                    <a:cubicBezTo>
                      <a:pt x="164306" y="177832"/>
                      <a:pt x="164782" y="179832"/>
                      <a:pt x="163259" y="182690"/>
                    </a:cubicBezTo>
                    <a:cubicBezTo>
                      <a:pt x="158401" y="191452"/>
                      <a:pt x="152590" y="199739"/>
                      <a:pt x="144780" y="20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5" name="Google Shape;235;p29"/>
              <p:cNvSpPr/>
              <p:nvPr/>
            </p:nvSpPr>
            <p:spPr>
              <a:xfrm>
                <a:off x="9529475" y="3467480"/>
                <a:ext cx="48101" cy="310895"/>
              </a:xfrm>
              <a:custGeom>
                <a:rect b="b" l="l" r="r" t="t"/>
                <a:pathLst>
                  <a:path extrusionOk="0" h="310895" w="48101">
                    <a:moveTo>
                      <a:pt x="23813" y="48101"/>
                    </a:moveTo>
                    <a:cubicBezTo>
                      <a:pt x="10192" y="48101"/>
                      <a:pt x="0" y="37433"/>
                      <a:pt x="0" y="23813"/>
                    </a:cubicBezTo>
                    <a:cubicBezTo>
                      <a:pt x="0" y="10668"/>
                      <a:pt x="10669" y="0"/>
                      <a:pt x="23813" y="0"/>
                    </a:cubicBezTo>
                    <a:cubicBezTo>
                      <a:pt x="37434" y="0"/>
                      <a:pt x="48102" y="10192"/>
                      <a:pt x="48102" y="23813"/>
                    </a:cubicBezTo>
                    <a:cubicBezTo>
                      <a:pt x="48102" y="36957"/>
                      <a:pt x="37434"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6" name="Google Shape;236;p29"/>
              <p:cNvSpPr/>
              <p:nvPr/>
            </p:nvSpPr>
            <p:spPr>
              <a:xfrm>
                <a:off x="9636822" y="3472338"/>
                <a:ext cx="38386" cy="306038"/>
              </a:xfrm>
              <a:custGeom>
                <a:rect b="b" l="l" r="r" t="t"/>
                <a:pathLst>
                  <a:path extrusionOk="0" h="306038" w="38386">
                    <a:moveTo>
                      <a:pt x="33528" y="306038"/>
                    </a:moveTo>
                    <a:lnTo>
                      <a:pt x="4858" y="306038"/>
                    </a:lnTo>
                    <a:cubicBezTo>
                      <a:pt x="1429" y="306038"/>
                      <a:pt x="0" y="304609"/>
                      <a:pt x="0" y="301180"/>
                    </a:cubicBezTo>
                    <a:lnTo>
                      <a:pt x="0" y="4858"/>
                    </a:lnTo>
                    <a:cubicBezTo>
                      <a:pt x="0" y="1429"/>
                      <a:pt x="1429" y="0"/>
                      <a:pt x="4858" y="0"/>
                    </a:cubicBezTo>
                    <a:lnTo>
                      <a:pt x="33528" y="0"/>
                    </a:lnTo>
                    <a:cubicBezTo>
                      <a:pt x="36957" y="0"/>
                      <a:pt x="38386" y="1429"/>
                      <a:pt x="38386" y="4858"/>
                    </a:cubicBezTo>
                    <a:lnTo>
                      <a:pt x="38386" y="301180"/>
                    </a:lnTo>
                    <a:cubicBezTo>
                      <a:pt x="38386" y="304609"/>
                      <a:pt x="36957" y="306038"/>
                      <a:pt x="33528" y="3060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7" name="Google Shape;237;p29"/>
              <p:cNvSpPr/>
              <p:nvPr/>
            </p:nvSpPr>
            <p:spPr>
              <a:xfrm>
                <a:off x="9734454" y="3467480"/>
                <a:ext cx="48101" cy="310895"/>
              </a:xfrm>
              <a:custGeom>
                <a:rect b="b" l="l" r="r" t="t"/>
                <a:pathLst>
                  <a:path extrusionOk="0" h="310895" w="48101">
                    <a:moveTo>
                      <a:pt x="23813" y="48101"/>
                    </a:moveTo>
                    <a:cubicBezTo>
                      <a:pt x="10192" y="48101"/>
                      <a:pt x="0" y="37433"/>
                      <a:pt x="0" y="23813"/>
                    </a:cubicBezTo>
                    <a:cubicBezTo>
                      <a:pt x="0" y="10668"/>
                      <a:pt x="10668" y="0"/>
                      <a:pt x="23813" y="0"/>
                    </a:cubicBezTo>
                    <a:cubicBezTo>
                      <a:pt x="37433" y="0"/>
                      <a:pt x="48101" y="10192"/>
                      <a:pt x="48101" y="23813"/>
                    </a:cubicBezTo>
                    <a:cubicBezTo>
                      <a:pt x="48101" y="36957"/>
                      <a:pt x="37433" y="48101"/>
                      <a:pt x="23813" y="48101"/>
                    </a:cubicBezTo>
                    <a:close/>
                    <a:moveTo>
                      <a:pt x="38386" y="310896"/>
                    </a:moveTo>
                    <a:lnTo>
                      <a:pt x="9716" y="310896"/>
                    </a:lnTo>
                    <a:cubicBezTo>
                      <a:pt x="6287" y="310896"/>
                      <a:pt x="4858" y="309467"/>
                      <a:pt x="4858" y="306038"/>
                    </a:cubicBezTo>
                    <a:lnTo>
                      <a:pt x="4858" y="99155"/>
                    </a:lnTo>
                    <a:cubicBezTo>
                      <a:pt x="4858" y="95726"/>
                      <a:pt x="6287" y="94298"/>
                      <a:pt x="9716" y="94298"/>
                    </a:cubicBezTo>
                    <a:lnTo>
                      <a:pt x="38386" y="94298"/>
                    </a:lnTo>
                    <a:cubicBezTo>
                      <a:pt x="41815" y="94298"/>
                      <a:pt x="43244" y="95726"/>
                      <a:pt x="43244" y="99155"/>
                    </a:cubicBezTo>
                    <a:lnTo>
                      <a:pt x="43244" y="306038"/>
                    </a:lnTo>
                    <a:cubicBezTo>
                      <a:pt x="43244" y="309467"/>
                      <a:pt x="41815" y="310896"/>
                      <a:pt x="38386" y="310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8" name="Google Shape;238;p29"/>
              <p:cNvSpPr/>
              <p:nvPr/>
            </p:nvSpPr>
            <p:spPr>
              <a:xfrm>
                <a:off x="9810749" y="3517010"/>
                <a:ext cx="119446" cy="265819"/>
              </a:xfrm>
              <a:custGeom>
                <a:rect b="b" l="l" r="r" t="t"/>
                <a:pathLst>
                  <a:path extrusionOk="0" h="265819" w="119446">
                    <a:moveTo>
                      <a:pt x="114205" y="265748"/>
                    </a:moveTo>
                    <a:cubicBezTo>
                      <a:pt x="94298" y="263843"/>
                      <a:pt x="77724" y="256985"/>
                      <a:pt x="65151" y="247269"/>
                    </a:cubicBezTo>
                    <a:cubicBezTo>
                      <a:pt x="47149" y="232696"/>
                      <a:pt x="36957" y="211360"/>
                      <a:pt x="36957" y="185071"/>
                    </a:cubicBezTo>
                    <a:lnTo>
                      <a:pt x="36957" y="82582"/>
                    </a:lnTo>
                    <a:cubicBezTo>
                      <a:pt x="36957" y="79153"/>
                      <a:pt x="35528" y="77724"/>
                      <a:pt x="32099" y="77724"/>
                    </a:cubicBezTo>
                    <a:lnTo>
                      <a:pt x="4858" y="77724"/>
                    </a:lnTo>
                    <a:cubicBezTo>
                      <a:pt x="1429" y="77724"/>
                      <a:pt x="0" y="76295"/>
                      <a:pt x="0" y="72866"/>
                    </a:cubicBezTo>
                    <a:lnTo>
                      <a:pt x="0" y="59722"/>
                    </a:lnTo>
                    <a:lnTo>
                      <a:pt x="55340" y="1429"/>
                    </a:lnTo>
                    <a:cubicBezTo>
                      <a:pt x="55816" y="952"/>
                      <a:pt x="57721" y="0"/>
                      <a:pt x="58769" y="0"/>
                    </a:cubicBezTo>
                    <a:lnTo>
                      <a:pt x="70390" y="0"/>
                    </a:lnTo>
                    <a:cubicBezTo>
                      <a:pt x="73819" y="0"/>
                      <a:pt x="75248" y="1429"/>
                      <a:pt x="75248" y="4858"/>
                    </a:cubicBezTo>
                    <a:lnTo>
                      <a:pt x="75248" y="39815"/>
                    </a:lnTo>
                    <a:cubicBezTo>
                      <a:pt x="75248" y="43244"/>
                      <a:pt x="76676" y="44672"/>
                      <a:pt x="80105" y="44672"/>
                    </a:cubicBezTo>
                    <a:lnTo>
                      <a:pt x="114586" y="44672"/>
                    </a:lnTo>
                    <a:cubicBezTo>
                      <a:pt x="118015" y="44672"/>
                      <a:pt x="119443" y="46101"/>
                      <a:pt x="119443" y="49530"/>
                    </a:cubicBezTo>
                    <a:lnTo>
                      <a:pt x="119443" y="72866"/>
                    </a:lnTo>
                    <a:cubicBezTo>
                      <a:pt x="119443" y="76295"/>
                      <a:pt x="118015" y="77724"/>
                      <a:pt x="114586" y="77724"/>
                    </a:cubicBezTo>
                    <a:lnTo>
                      <a:pt x="80105" y="77724"/>
                    </a:lnTo>
                    <a:cubicBezTo>
                      <a:pt x="76676" y="77724"/>
                      <a:pt x="75248" y="79153"/>
                      <a:pt x="75248" y="82582"/>
                    </a:cubicBezTo>
                    <a:lnTo>
                      <a:pt x="75248" y="185071"/>
                    </a:lnTo>
                    <a:cubicBezTo>
                      <a:pt x="75248" y="207454"/>
                      <a:pt x="90774" y="226886"/>
                      <a:pt x="115538" y="231743"/>
                    </a:cubicBezTo>
                    <a:cubicBezTo>
                      <a:pt x="118015" y="232220"/>
                      <a:pt x="119443" y="233648"/>
                      <a:pt x="119443" y="236601"/>
                    </a:cubicBezTo>
                    <a:lnTo>
                      <a:pt x="119443" y="260890"/>
                    </a:lnTo>
                    <a:cubicBezTo>
                      <a:pt x="119539" y="264319"/>
                      <a:pt x="117539" y="266224"/>
                      <a:pt x="114205" y="26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9" name="Google Shape;239;p29"/>
              <p:cNvSpPr/>
              <p:nvPr/>
            </p:nvSpPr>
            <p:spPr>
              <a:xfrm>
                <a:off x="9969054" y="3561778"/>
                <a:ext cx="172021" cy="330803"/>
              </a:xfrm>
              <a:custGeom>
                <a:rect b="b" l="l" r="r" t="t"/>
                <a:pathLst>
                  <a:path extrusionOk="0" h="330803" w="172021">
                    <a:moveTo>
                      <a:pt x="86011" y="330803"/>
                    </a:moveTo>
                    <a:cubicBezTo>
                      <a:pt x="57817" y="330803"/>
                      <a:pt x="38862" y="322040"/>
                      <a:pt x="25337" y="309467"/>
                    </a:cubicBezTo>
                    <a:cubicBezTo>
                      <a:pt x="18574" y="302705"/>
                      <a:pt x="13145" y="295370"/>
                      <a:pt x="8858" y="287655"/>
                    </a:cubicBezTo>
                    <a:cubicBezTo>
                      <a:pt x="7430" y="284702"/>
                      <a:pt x="7906" y="282321"/>
                      <a:pt x="10763" y="280892"/>
                    </a:cubicBezTo>
                    <a:lnTo>
                      <a:pt x="36481" y="268224"/>
                    </a:lnTo>
                    <a:cubicBezTo>
                      <a:pt x="39434" y="266795"/>
                      <a:pt x="41339" y="267748"/>
                      <a:pt x="42767" y="270129"/>
                    </a:cubicBezTo>
                    <a:cubicBezTo>
                      <a:pt x="52483" y="287655"/>
                      <a:pt x="69437" y="297371"/>
                      <a:pt x="86011" y="297371"/>
                    </a:cubicBezTo>
                    <a:cubicBezTo>
                      <a:pt x="112205" y="297371"/>
                      <a:pt x="134112" y="276511"/>
                      <a:pt x="134112" y="249746"/>
                    </a:cubicBezTo>
                    <a:lnTo>
                      <a:pt x="134112" y="200692"/>
                    </a:lnTo>
                    <a:cubicBezTo>
                      <a:pt x="134112" y="195358"/>
                      <a:pt x="128778" y="192881"/>
                      <a:pt x="125349" y="197263"/>
                    </a:cubicBezTo>
                    <a:cubicBezTo>
                      <a:pt x="114681" y="210407"/>
                      <a:pt x="100584" y="216694"/>
                      <a:pt x="86011" y="216694"/>
                    </a:cubicBezTo>
                    <a:cubicBezTo>
                      <a:pt x="33528" y="216694"/>
                      <a:pt x="0" y="183166"/>
                      <a:pt x="0" y="135541"/>
                    </a:cubicBezTo>
                    <a:lnTo>
                      <a:pt x="0" y="4858"/>
                    </a:lnTo>
                    <a:cubicBezTo>
                      <a:pt x="0" y="1429"/>
                      <a:pt x="1429" y="0"/>
                      <a:pt x="4858" y="0"/>
                    </a:cubicBezTo>
                    <a:lnTo>
                      <a:pt x="33528" y="0"/>
                    </a:lnTo>
                    <a:cubicBezTo>
                      <a:pt x="36957" y="0"/>
                      <a:pt x="38386" y="1429"/>
                      <a:pt x="38386" y="4858"/>
                    </a:cubicBezTo>
                    <a:lnTo>
                      <a:pt x="38386" y="135541"/>
                    </a:lnTo>
                    <a:cubicBezTo>
                      <a:pt x="38386" y="161258"/>
                      <a:pt x="59722" y="183166"/>
                      <a:pt x="86011" y="183166"/>
                    </a:cubicBezTo>
                    <a:cubicBezTo>
                      <a:pt x="115634" y="183166"/>
                      <a:pt x="134112" y="158401"/>
                      <a:pt x="134112" y="135541"/>
                    </a:cubicBezTo>
                    <a:lnTo>
                      <a:pt x="134112" y="4858"/>
                    </a:lnTo>
                    <a:cubicBezTo>
                      <a:pt x="134112" y="1429"/>
                      <a:pt x="135541" y="0"/>
                      <a:pt x="138970" y="0"/>
                    </a:cubicBezTo>
                    <a:lnTo>
                      <a:pt x="167164" y="0"/>
                    </a:lnTo>
                    <a:cubicBezTo>
                      <a:pt x="170593" y="0"/>
                      <a:pt x="172021" y="1429"/>
                      <a:pt x="172021" y="4858"/>
                    </a:cubicBezTo>
                    <a:lnTo>
                      <a:pt x="172021" y="244316"/>
                    </a:lnTo>
                    <a:cubicBezTo>
                      <a:pt x="172021" y="293846"/>
                      <a:pt x="143351" y="330803"/>
                      <a:pt x="86011" y="3308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pSp>
      </p:grpSp>
      <p:sp>
        <p:nvSpPr>
          <p:cNvPr id="240" name="Google Shape;240;p29"/>
          <p:cNvSpPr txBox="1"/>
          <p:nvPr>
            <p:ph type="title"/>
          </p:nvPr>
        </p:nvSpPr>
        <p:spPr>
          <a:xfrm>
            <a:off x="6416928" y="2576401"/>
            <a:ext cx="5269237" cy="1569159"/>
          </a:xfrm>
          <a:prstGeom prst="rect">
            <a:avLst/>
          </a:prstGeom>
          <a:noFill/>
          <a:ln>
            <a:noFill/>
          </a:ln>
        </p:spPr>
        <p:txBody>
          <a:bodyPr anchorCtr="0" anchor="ctr" bIns="72000" lIns="72000" spcFirstLastPara="1" rIns="72000" wrap="square" tIns="72000">
            <a:normAutofit/>
          </a:bodyPr>
          <a:lstStyle>
            <a:lvl1pPr lvl="0" algn="l">
              <a:lnSpc>
                <a:spcPct val="90000"/>
              </a:lnSpc>
              <a:spcBef>
                <a:spcPts val="0"/>
              </a:spcBef>
              <a:spcAft>
                <a:spcPts val="0"/>
              </a:spcAft>
              <a:buClr>
                <a:schemeClr val="dk2"/>
              </a:buClr>
              <a:buSzPts val="2400"/>
              <a:buFont typeface="Roboto"/>
              <a:buNone/>
              <a:defRPr b="1" cap="none">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9"/>
          <p:cNvSpPr txBox="1"/>
          <p:nvPr>
            <p:ph idx="1" type="body"/>
          </p:nvPr>
        </p:nvSpPr>
        <p:spPr>
          <a:xfrm>
            <a:off x="6416599" y="4268209"/>
            <a:ext cx="5269236" cy="341632"/>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SzPts val="1800"/>
              <a:buNone/>
              <a:defRPr b="1"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sz="1800">
                <a:solidFill>
                  <a:schemeClr val="dk1"/>
                </a:solidFill>
              </a:defRPr>
            </a:lvl2pPr>
            <a:lvl3pPr indent="-342900" lvl="2" marL="1371600" algn="l">
              <a:lnSpc>
                <a:spcPct val="90000"/>
              </a:lnSpc>
              <a:spcBef>
                <a:spcPts val="500"/>
              </a:spcBef>
              <a:spcAft>
                <a:spcPts val="0"/>
              </a:spcAft>
              <a:buSzPts val="1800"/>
              <a:buChar char="•"/>
              <a:defRPr sz="1800">
                <a:solidFill>
                  <a:schemeClr val="dk1"/>
                </a:solidFill>
              </a:defRPr>
            </a:lvl3pPr>
            <a:lvl4pPr indent="-342900" lvl="3" marL="1828800" algn="l">
              <a:lnSpc>
                <a:spcPct val="90000"/>
              </a:lnSpc>
              <a:spcBef>
                <a:spcPts val="500"/>
              </a:spcBef>
              <a:spcAft>
                <a:spcPts val="0"/>
              </a:spcAft>
              <a:buSzPts val="1800"/>
              <a:buChar char="•"/>
              <a:defRPr sz="1800">
                <a:solidFill>
                  <a:schemeClr val="dk1"/>
                </a:solidFill>
              </a:defRPr>
            </a:lvl4pPr>
            <a:lvl5pPr indent="-342900" lvl="4" marL="2286000" algn="l">
              <a:lnSpc>
                <a:spcPct val="90000"/>
              </a:lnSpc>
              <a:spcBef>
                <a:spcPts val="500"/>
              </a:spcBef>
              <a:spcAft>
                <a:spcPts val="0"/>
              </a:spcAft>
              <a:buSzPts val="1800"/>
              <a:buChar char="•"/>
              <a:defRPr sz="18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9"/>
          <p:cNvSpPr/>
          <p:nvPr>
            <p:ph idx="2" type="pic"/>
          </p:nvPr>
        </p:nvSpPr>
        <p:spPr>
          <a:xfrm>
            <a:off x="655638" y="873125"/>
            <a:ext cx="4762500" cy="2384425"/>
          </a:xfrm>
          <a:prstGeom prst="rect">
            <a:avLst/>
          </a:prstGeom>
          <a:solidFill>
            <a:schemeClr val="accent5"/>
          </a:solidFill>
          <a:ln>
            <a:noFill/>
          </a:ln>
        </p:spPr>
        <p:txBody>
          <a:bodyPr anchorCtr="0" anchor="ctr" bIns="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43" name="Google Shape;243;p29"/>
          <p:cNvSpPr txBox="1"/>
          <p:nvPr>
            <p:ph idx="3" type="body"/>
          </p:nvPr>
        </p:nvSpPr>
        <p:spPr>
          <a:xfrm>
            <a:off x="1395193" y="457200"/>
            <a:ext cx="265112" cy="1196975"/>
          </a:xfrm>
          <a:prstGeom prst="rect">
            <a:avLst/>
          </a:prstGeom>
          <a:solidFill>
            <a:srgbClr val="509F37">
              <a:alpha val="74509"/>
            </a:srgbClr>
          </a:solid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lt1"/>
                </a:solidFill>
                <a:latin typeface="Roboto"/>
                <a:ea typeface="Roboto"/>
                <a:cs typeface="Roboto"/>
                <a:sym typeface="Roboto"/>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9"/>
          <p:cNvSpPr txBox="1"/>
          <p:nvPr>
            <p:ph idx="11" type="ftr"/>
          </p:nvPr>
        </p:nvSpPr>
        <p:spPr>
          <a:xfrm>
            <a:off x="655082" y="5984875"/>
            <a:ext cx="579278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29"/>
          <p:cNvSpPr/>
          <p:nvPr>
            <p:ph idx="4" type="pic"/>
          </p:nvPr>
        </p:nvSpPr>
        <p:spPr>
          <a:xfrm>
            <a:off x="655082" y="3371850"/>
            <a:ext cx="4763057" cy="2495550"/>
          </a:xfrm>
          <a:prstGeom prst="rect">
            <a:avLst/>
          </a:prstGeom>
          <a:solidFill>
            <a:schemeClr val="accent5"/>
          </a:solidFill>
          <a:ln>
            <a:noFill/>
          </a:ln>
        </p:spPr>
        <p:txBody>
          <a:bodyPr anchorCtr="0" anchor="ctr" bIns="0" lIns="72000" spcFirstLastPara="1" rIns="72000" wrap="square" tIns="72000">
            <a:normAutofit/>
          </a:bodyPr>
          <a:lstStyle>
            <a:lvl1pPr lvl="0" marR="0" rtl="0" algn="ctr">
              <a:lnSpc>
                <a:spcPct val="90000"/>
              </a:lnSpc>
              <a:spcBef>
                <a:spcPts val="1000"/>
              </a:spcBef>
              <a:spcAft>
                <a:spcPts val="0"/>
              </a:spcAft>
              <a:buClr>
                <a:schemeClr val="accent1"/>
              </a:buClr>
              <a:buSzPts val="1800"/>
              <a:buFont typeface="Arial"/>
              <a:buNone/>
              <a:defRPr b="0" i="0" sz="1800" u="none" cap="none" strike="noStrike">
                <a:solidFill>
                  <a:schemeClr val="lt1"/>
                </a:solidFill>
                <a:latin typeface="Roboto"/>
                <a:ea typeface="Roboto"/>
                <a:cs typeface="Roboto"/>
                <a:sym typeface="Roboto"/>
              </a:defRPr>
            </a:lvl1pPr>
            <a:lvl2pPr lvl="1"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lvl="2"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lvl="3"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lvl="4"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lvl1pPr lvl="0" marR="0" rtl="0" algn="l">
              <a:lnSpc>
                <a:spcPct val="90000"/>
              </a:lnSpc>
              <a:spcBef>
                <a:spcPts val="0"/>
              </a:spcBef>
              <a:spcAft>
                <a:spcPts val="0"/>
              </a:spcAft>
              <a:buClr>
                <a:schemeClr val="dk2"/>
              </a:buClr>
              <a:buSzPts val="2400"/>
              <a:buFont typeface="Roboto"/>
              <a:buNone/>
              <a:defRPr b="1" i="0" sz="2400" u="none" cap="none" strike="noStrike">
                <a:solidFill>
                  <a:schemeClr val="dk2"/>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0"/>
          <p:cNvSpPr txBox="1"/>
          <p:nvPr>
            <p:ph idx="1" type="body"/>
          </p:nvPr>
        </p:nvSpPr>
        <p:spPr>
          <a:xfrm>
            <a:off x="237010" y="1206013"/>
            <a:ext cx="11698287" cy="478017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0000"/>
              </a:lnSpc>
              <a:spcBef>
                <a:spcPts val="1000"/>
              </a:spcBef>
              <a:spcAft>
                <a:spcPts val="0"/>
              </a:spcAft>
              <a:buClr>
                <a:schemeClr val="accent1"/>
              </a:buClr>
              <a:buSzPts val="1600"/>
              <a:buFont typeface="Arial"/>
              <a:buChar char="•"/>
              <a:defRPr b="0" i="0" sz="1600" u="none" cap="none" strike="noStrike">
                <a:solidFill>
                  <a:schemeClr val="dk2"/>
                </a:solidFill>
                <a:latin typeface="Roboto"/>
                <a:ea typeface="Roboto"/>
                <a:cs typeface="Roboto"/>
                <a:sym typeface="Roboto"/>
              </a:defRPr>
            </a:lvl1pPr>
            <a:lvl2pPr indent="-317500" lvl="1" marL="914400" marR="0" rtl="0" algn="l">
              <a:lnSpc>
                <a:spcPct val="90000"/>
              </a:lnSpc>
              <a:spcBef>
                <a:spcPts val="500"/>
              </a:spcBef>
              <a:spcAft>
                <a:spcPts val="0"/>
              </a:spcAft>
              <a:buClr>
                <a:schemeClr val="accent1"/>
              </a:buClr>
              <a:buSzPts val="1400"/>
              <a:buFont typeface="Arial"/>
              <a:buChar char="•"/>
              <a:defRPr b="0" i="0" sz="1400" u="none" cap="none" strike="noStrike">
                <a:solidFill>
                  <a:schemeClr val="dk2"/>
                </a:solidFill>
                <a:latin typeface="Roboto"/>
                <a:ea typeface="Roboto"/>
                <a:cs typeface="Roboto"/>
                <a:sym typeface="Roboto"/>
              </a:defRPr>
            </a:lvl2pPr>
            <a:lvl3pPr indent="-304800" lvl="2" marL="1371600" marR="0" rtl="0" algn="l">
              <a:lnSpc>
                <a:spcPct val="90000"/>
              </a:lnSpc>
              <a:spcBef>
                <a:spcPts val="500"/>
              </a:spcBef>
              <a:spcAft>
                <a:spcPts val="0"/>
              </a:spcAft>
              <a:buClr>
                <a:schemeClr val="accent1"/>
              </a:buClr>
              <a:buSzPts val="1200"/>
              <a:buFont typeface="Arial"/>
              <a:buChar char="•"/>
              <a:defRPr b="0" i="0" sz="1200" u="none" cap="none" strike="noStrike">
                <a:solidFill>
                  <a:schemeClr val="dk2"/>
                </a:solidFill>
                <a:latin typeface="Roboto"/>
                <a:ea typeface="Roboto"/>
                <a:cs typeface="Roboto"/>
                <a:sym typeface="Roboto"/>
              </a:defRPr>
            </a:lvl3pPr>
            <a:lvl4pPr indent="-292100" lvl="3" marL="1828800" marR="0" rtl="0" algn="l">
              <a:lnSpc>
                <a:spcPct val="90000"/>
              </a:lnSpc>
              <a:spcBef>
                <a:spcPts val="500"/>
              </a:spcBef>
              <a:spcAft>
                <a:spcPts val="0"/>
              </a:spcAft>
              <a:buClr>
                <a:schemeClr val="accent1"/>
              </a:buClr>
              <a:buSzPts val="1000"/>
              <a:buFont typeface="Arial"/>
              <a:buChar char="•"/>
              <a:defRPr b="0" i="0" sz="1000" u="none" cap="none" strike="noStrike">
                <a:solidFill>
                  <a:schemeClr val="dk2"/>
                </a:solidFill>
                <a:latin typeface="Roboto"/>
                <a:ea typeface="Roboto"/>
                <a:cs typeface="Roboto"/>
                <a:sym typeface="Roboto"/>
              </a:defRPr>
            </a:lvl4pPr>
            <a:lvl5pPr indent="-279400" lvl="4" marL="2286000" marR="0" rtl="0" algn="l">
              <a:lnSpc>
                <a:spcPct val="90000"/>
              </a:lnSpc>
              <a:spcBef>
                <a:spcPts val="500"/>
              </a:spcBef>
              <a:spcAft>
                <a:spcPts val="0"/>
              </a:spcAft>
              <a:buClr>
                <a:schemeClr val="accent1"/>
              </a:buClr>
              <a:buSzPts val="800"/>
              <a:buFont typeface="Arial"/>
              <a:buChar char="•"/>
              <a:defRPr b="0" i="0" sz="800" u="none" cap="none" strike="noStrike">
                <a:solidFill>
                  <a:schemeClr val="dk2"/>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20"/>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A4A3A4"/>
          </p15:clr>
        </p15:guide>
        <p15:guide id="2" pos="7680">
          <p15:clr>
            <a:srgbClr val="A4A3A4"/>
          </p15:clr>
        </p15:guide>
        <p15:guide id="3" pos="143">
          <p15:clr>
            <a:srgbClr val="F26B43"/>
          </p15:clr>
        </p15:guide>
        <p15:guide id="4" pos="1943">
          <p15:clr>
            <a:srgbClr val="A4A3A4"/>
          </p15:clr>
        </p15:guide>
        <p15:guide id="5" pos="2015">
          <p15:clr>
            <a:srgbClr val="A4A3A4"/>
          </p15:clr>
        </p15:guide>
        <p15:guide id="6" pos="3804">
          <p15:clr>
            <a:srgbClr val="A4A3A4"/>
          </p15:clr>
        </p15:guide>
        <p15:guide id="7" pos="3876">
          <p15:clr>
            <a:srgbClr val="A4A3A4"/>
          </p15:clr>
        </p15:guide>
        <p15:guide id="8" pos="5664">
          <p15:clr>
            <a:srgbClr val="A4A3A4"/>
          </p15:clr>
        </p15:guide>
        <p15:guide id="9" pos="5736">
          <p15:clr>
            <a:srgbClr val="A4A3A4"/>
          </p15:clr>
        </p15:guide>
        <p15:guide id="10" pos="7514">
          <p15:clr>
            <a:srgbClr val="F26B43"/>
          </p15:clr>
        </p15:guide>
        <p15:guide id="11" orient="horz">
          <p15:clr>
            <a:srgbClr val="A4A3A4"/>
          </p15:clr>
        </p15:guide>
        <p15:guide id="12" orient="horz" pos="4320">
          <p15:clr>
            <a:srgbClr val="A4A3A4"/>
          </p15:clr>
        </p15:guide>
        <p15:guide id="13" orient="horz" pos="278">
          <p15:clr>
            <a:srgbClr val="A4A3A4"/>
          </p15:clr>
        </p15:guide>
        <p15:guide id="14" orient="horz" pos="2052">
          <p15:clr>
            <a:srgbClr val="A4A3A4"/>
          </p15:clr>
        </p15:guide>
        <p15:guide id="15" orient="horz" pos="2124">
          <p15:clr>
            <a:srgbClr val="A4A3A4"/>
          </p15:clr>
        </p15:guide>
        <p15:guide id="16" orient="horz" pos="754">
          <p15:clr>
            <a:srgbClr val="F26B43"/>
          </p15:clr>
        </p15:guide>
        <p15:guide id="17" orient="horz" pos="3770">
          <p15:clr>
            <a:srgbClr val="F26B43"/>
          </p15:clr>
        </p15:guide>
        <p15:guide id="18" orient="horz" pos="6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github.com/fieldmuseum/planning-cards/wiki"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github.com/fieldmuseum/planning-cards/wiki" TargetMode="Externa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github.com/fieldmuseum/planning-cards/wiki" TargetMode="Externa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github.com/fieldmuseum/planning-cards/wiki" TargetMode="Externa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github.com/fieldmuseum/planning-cards/wiki"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1"/>
          <p:cNvSpPr txBox="1"/>
          <p:nvPr>
            <p:ph type="title"/>
          </p:nvPr>
        </p:nvSpPr>
        <p:spPr>
          <a:xfrm>
            <a:off x="640856" y="3803788"/>
            <a:ext cx="5902154" cy="1168267"/>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Mobilization Project Planning (Exercises)</a:t>
            </a:r>
            <a:endParaRPr/>
          </a:p>
        </p:txBody>
      </p:sp>
      <p:sp>
        <p:nvSpPr>
          <p:cNvPr id="605" name="Google Shape;605;p1"/>
          <p:cNvSpPr txBox="1"/>
          <p:nvPr>
            <p:ph idx="2" type="body"/>
          </p:nvPr>
        </p:nvSpPr>
        <p:spPr>
          <a:xfrm>
            <a:off x="6153150" y="6249570"/>
            <a:ext cx="4634651" cy="3048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SzPts val="1100"/>
              <a:buNone/>
            </a:pPr>
            <a:r>
              <a:rPr lang="en-US"/>
              <a:t>Biodiversity Data Mobilization Course</a:t>
            </a:r>
            <a:endParaRPr/>
          </a:p>
        </p:txBody>
      </p:sp>
      <p:sp>
        <p:nvSpPr>
          <p:cNvPr id="606" name="Google Shape;606;p1"/>
          <p:cNvSpPr txBox="1"/>
          <p:nvPr/>
        </p:nvSpPr>
        <p:spPr>
          <a:xfrm>
            <a:off x="278809" y="6249570"/>
            <a:ext cx="4634651" cy="3048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100"/>
              <a:buFont typeface="Arial"/>
              <a:buNone/>
            </a:pPr>
            <a:r>
              <a:rPr b="0" i="0" lang="en-US" sz="1100" u="none" cap="none" strike="noStrike">
                <a:solidFill>
                  <a:schemeClr val="lt2"/>
                </a:solidFill>
                <a:latin typeface="Roboto Condensed"/>
                <a:ea typeface="Roboto Condensed"/>
                <a:cs typeface="Roboto Condensed"/>
                <a:sym typeface="Roboto Condensed"/>
              </a:rPr>
              <a:t>Image: Sharon Grant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5306afede8_1_0"/>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EXERCISES</a:t>
            </a:r>
            <a:endParaRPr/>
          </a:p>
        </p:txBody>
      </p:sp>
      <p:sp>
        <p:nvSpPr>
          <p:cNvPr id="692" name="Google Shape;692;g5306afede8_1_0"/>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grpSp>
        <p:nvGrpSpPr>
          <p:cNvPr id="693" name="Google Shape;693;g5306afede8_1_0"/>
          <p:cNvGrpSpPr/>
          <p:nvPr/>
        </p:nvGrpSpPr>
        <p:grpSpPr>
          <a:xfrm>
            <a:off x="1324763" y="2262475"/>
            <a:ext cx="8407537" cy="3186756"/>
            <a:chOff x="1324763" y="2262475"/>
            <a:chExt cx="8407537" cy="3186756"/>
          </a:xfrm>
        </p:grpSpPr>
        <p:cxnSp>
          <p:nvCxnSpPr>
            <p:cNvPr id="694" name="Google Shape;694;g5306afede8_1_0"/>
            <p:cNvCxnSpPr/>
            <p:nvPr/>
          </p:nvCxnSpPr>
          <p:spPr>
            <a:xfrm flipH="1" rot="10800000">
              <a:off x="3382800" y="3966825"/>
              <a:ext cx="6349500" cy="11100"/>
            </a:xfrm>
            <a:prstGeom prst="straightConnector1">
              <a:avLst/>
            </a:prstGeom>
            <a:noFill/>
            <a:ln cap="flat" cmpd="sng" w="9525">
              <a:solidFill>
                <a:schemeClr val="dk2"/>
              </a:solidFill>
              <a:prstDash val="solid"/>
              <a:round/>
              <a:headEnd len="med" w="med" type="none"/>
              <a:tailEnd len="med" w="med" type="none"/>
            </a:ln>
          </p:spPr>
        </p:cxnSp>
        <p:sp>
          <p:nvSpPr>
            <p:cNvPr id="695" name="Google Shape;695;g5306afede8_1_0"/>
            <p:cNvSpPr/>
            <p:nvPr/>
          </p:nvSpPr>
          <p:spPr>
            <a:xfrm>
              <a:off x="1324763" y="2262475"/>
              <a:ext cx="1141157"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a:t>
              </a:r>
            </a:p>
          </p:txBody>
        </p:sp>
        <p:sp>
          <p:nvSpPr>
            <p:cNvPr id="696" name="Google Shape;696;g5306afede8_1_0"/>
            <p:cNvSpPr/>
            <p:nvPr/>
          </p:nvSpPr>
          <p:spPr>
            <a:xfrm>
              <a:off x="1434631" y="4229725"/>
              <a:ext cx="921442"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B</a:t>
              </a:r>
            </a:p>
          </p:txBody>
        </p:sp>
      </p:grpSp>
      <p:sp>
        <p:nvSpPr>
          <p:cNvPr id="697" name="Google Shape;697;g5306afede8_1_0"/>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sngStrike">
                <a:solidFill>
                  <a:srgbClr val="125CA2"/>
                </a:solidFill>
                <a:latin typeface="Roboto"/>
                <a:ea typeface="Roboto"/>
                <a:cs typeface="Roboto"/>
                <a:sym typeface="Roboto"/>
              </a:rPr>
              <a:t>GOALS to TASKS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a:solidFill>
                  <a:srgbClr val="125CA2"/>
                </a:solidFill>
                <a:latin typeface="Roboto"/>
                <a:ea typeface="Roboto"/>
                <a:cs typeface="Roboto"/>
                <a:sym typeface="Roboto"/>
              </a:rPr>
              <a:t>STAKEHOLDERS to AFFILIATIONS</a:t>
            </a:r>
            <a:endParaRPr b="1" i="1" sz="2400">
              <a:solidFill>
                <a:srgbClr val="125CA2"/>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i="1" sz="2400" u="none" cap="none" strike="noStrike">
              <a:solidFill>
                <a:srgbClr val="125CA2"/>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a:solidFill>
                  <a:srgbClr val="125CA2"/>
                </a:solidFill>
                <a:latin typeface="Roboto"/>
                <a:ea typeface="Roboto"/>
                <a:cs typeface="Roboto"/>
                <a:sym typeface="Roboto"/>
              </a:rPr>
              <a:t>ROLES to STAKEHOLDERS</a:t>
            </a:r>
            <a:endParaRPr b="1" i="0" sz="1400" u="none" cap="none" strike="no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TASKS to ROLES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STAGES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3"/>
              </a:rPr>
              <a:t>https://github.com/fieldmuseum/planning-cards/wiki</a:t>
            </a:r>
            <a:endParaRPr/>
          </a:p>
        </p:txBody>
      </p:sp>
      <p:sp>
        <p:nvSpPr>
          <p:cNvPr id="704" name="Google Shape;704;p11"/>
          <p:cNvSpPr txBox="1"/>
          <p:nvPr>
            <p:ph type="title"/>
          </p:nvPr>
        </p:nvSpPr>
        <p:spPr>
          <a:xfrm>
            <a:off x="0" y="0"/>
            <a:ext cx="6153149" cy="2077234"/>
          </a:xfrm>
          <a:prstGeom prst="rect">
            <a:avLst/>
          </a:prstGeom>
          <a:solidFill>
            <a:schemeClr val="accent3">
              <a:alpha val="89411"/>
            </a:schemeClr>
          </a:solidFill>
          <a:ln>
            <a:noFill/>
          </a:ln>
        </p:spPr>
        <p:txBody>
          <a:bodyPr anchorCtr="0" anchor="ctr" bIns="180000" lIns="252000" spcFirstLastPara="1" rIns="180000" wrap="square" tIns="180000">
            <a:normAutofit/>
          </a:bodyPr>
          <a:lstStyle/>
          <a:p>
            <a:pPr indent="0" lvl="0" marL="0" rtl="0" algn="ctr">
              <a:lnSpc>
                <a:spcPct val="90000"/>
              </a:lnSpc>
              <a:spcBef>
                <a:spcPts val="0"/>
              </a:spcBef>
              <a:spcAft>
                <a:spcPts val="0"/>
              </a:spcAft>
              <a:buClr>
                <a:schemeClr val="lt1"/>
              </a:buClr>
              <a:buSzPts val="2400"/>
              <a:buFont typeface="Roboto"/>
              <a:buNone/>
            </a:pPr>
            <a:r>
              <a:rPr lang="en-US"/>
              <a:t>STAKEHOLDERS TO AFFILIATIONS</a:t>
            </a:r>
            <a:endParaRPr/>
          </a:p>
        </p:txBody>
      </p:sp>
      <p:sp>
        <p:nvSpPr>
          <p:cNvPr id="705" name="Google Shape;705;p11"/>
          <p:cNvSpPr txBox="1"/>
          <p:nvPr>
            <p:ph idx="1" type="body"/>
          </p:nvPr>
        </p:nvSpPr>
        <p:spPr>
          <a:xfrm>
            <a:off x="246063" y="2334409"/>
            <a:ext cx="5791699" cy="38234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00"/>
              <a:buNone/>
            </a:pPr>
            <a:r>
              <a:rPr b="1" lang="en-US" sz="2100">
                <a:solidFill>
                  <a:schemeClr val="accent2"/>
                </a:solidFill>
              </a:rPr>
              <a:t>ORDER OF PLAY</a:t>
            </a:r>
            <a:endParaRPr/>
          </a:p>
          <a:p>
            <a:pPr indent="0" lvl="0" marL="0" rtl="0" algn="l">
              <a:lnSpc>
                <a:spcPct val="90000"/>
              </a:lnSpc>
              <a:spcBef>
                <a:spcPts val="1000"/>
              </a:spcBef>
              <a:spcAft>
                <a:spcPts val="0"/>
              </a:spcAft>
              <a:buSzPts val="1600"/>
              <a:buNone/>
            </a:pPr>
            <a:r>
              <a:rPr i="1" lang="en-US">
                <a:solidFill>
                  <a:schemeClr val="dk1"/>
                </a:solidFill>
              </a:rPr>
              <a:t>Assign the STAKEHOLDER groups to the AFFILIATION that best matches the scenario in Use Case 1.</a:t>
            </a:r>
            <a:endParaRPr/>
          </a:p>
          <a:p>
            <a:pPr indent="0" lvl="0" marL="0" rtl="0" algn="l">
              <a:lnSpc>
                <a:spcPct val="90000"/>
              </a:lnSpc>
              <a:spcBef>
                <a:spcPts val="1000"/>
              </a:spcBef>
              <a:spcAft>
                <a:spcPts val="0"/>
              </a:spcAft>
              <a:buSzPts val="1600"/>
              <a:buNone/>
            </a:pPr>
            <a:r>
              <a:t/>
            </a:r>
            <a:endParaRPr b="1" sz="1600">
              <a:solidFill>
                <a:schemeClr val="accent2"/>
              </a:solidFill>
            </a:endParaRPr>
          </a:p>
          <a:p>
            <a:pPr indent="0" lvl="1" marL="457200" rtl="0" algn="l">
              <a:lnSpc>
                <a:spcPct val="90000"/>
              </a:lnSpc>
              <a:spcBef>
                <a:spcPts val="500"/>
              </a:spcBef>
              <a:spcAft>
                <a:spcPts val="0"/>
              </a:spcAft>
              <a:buSzPts val="1600"/>
              <a:buNone/>
            </a:pPr>
            <a:r>
              <a:rPr b="1" lang="en-US" sz="1600">
                <a:solidFill>
                  <a:schemeClr val="accent2"/>
                </a:solidFill>
              </a:rPr>
              <a:t>In the breakout room</a:t>
            </a:r>
            <a:endParaRPr/>
          </a:p>
          <a:p>
            <a:pPr indent="-228600" lvl="1" marL="685800" rtl="0" algn="l">
              <a:lnSpc>
                <a:spcPct val="90000"/>
              </a:lnSpc>
              <a:spcBef>
                <a:spcPts val="500"/>
              </a:spcBef>
              <a:spcAft>
                <a:spcPts val="0"/>
              </a:spcAft>
              <a:buSzPts val="1600"/>
              <a:buChar char="•"/>
            </a:pPr>
            <a:r>
              <a:rPr lang="en-US" sz="1600"/>
              <a:t>Do STEP 2</a:t>
            </a:r>
            <a:endParaRPr sz="1800"/>
          </a:p>
          <a:p>
            <a:pPr indent="-228600" lvl="1" marL="685800" marR="0" rtl="0" algn="l">
              <a:lnSpc>
                <a:spcPct val="90000"/>
              </a:lnSpc>
              <a:spcBef>
                <a:spcPts val="500"/>
              </a:spcBef>
              <a:spcAft>
                <a:spcPts val="0"/>
              </a:spcAft>
              <a:buSzPts val="1600"/>
              <a:buChar char="•"/>
            </a:pPr>
            <a:r>
              <a:rPr lang="en-US" sz="1600"/>
              <a:t>Then continue to STEP 3</a:t>
            </a:r>
            <a:endParaRPr sz="1600"/>
          </a:p>
          <a:p>
            <a:pPr indent="0" lvl="0" marL="0" rtl="0" algn="l">
              <a:lnSpc>
                <a:spcPct val="90000"/>
              </a:lnSpc>
              <a:spcBef>
                <a:spcPts val="500"/>
              </a:spcBef>
              <a:spcAft>
                <a:spcPts val="0"/>
              </a:spcAft>
              <a:buNone/>
            </a:pPr>
            <a:r>
              <a:t/>
            </a:r>
            <a:endParaRPr sz="1600"/>
          </a:p>
        </p:txBody>
      </p:sp>
      <p:pic>
        <p:nvPicPr>
          <p:cNvPr id="706" name="Google Shape;706;p11"/>
          <p:cNvPicPr preferRelativeResize="0"/>
          <p:nvPr>
            <p:ph idx="2" type="pic"/>
          </p:nvPr>
        </p:nvPicPr>
        <p:blipFill rotWithShape="1">
          <a:blip r:embed="rId4">
            <a:alphaModFix/>
          </a:blip>
          <a:srcRect b="0" l="4914" r="0" t="0"/>
          <a:stretch/>
        </p:blipFill>
        <p:spPr>
          <a:xfrm>
            <a:off x="6328531" y="1273372"/>
            <a:ext cx="5465904" cy="431125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3"/>
              </a:rPr>
              <a:t>https://github.com/fieldmuseum/planning-cards/wiki</a:t>
            </a:r>
            <a:endParaRPr/>
          </a:p>
        </p:txBody>
      </p:sp>
      <p:sp>
        <p:nvSpPr>
          <p:cNvPr id="713" name="Google Shape;713;p9"/>
          <p:cNvSpPr txBox="1"/>
          <p:nvPr>
            <p:ph type="title"/>
          </p:nvPr>
        </p:nvSpPr>
        <p:spPr>
          <a:xfrm>
            <a:off x="0" y="0"/>
            <a:ext cx="6153149" cy="2077234"/>
          </a:xfrm>
          <a:prstGeom prst="rect">
            <a:avLst/>
          </a:prstGeom>
          <a:solidFill>
            <a:schemeClr val="accent3">
              <a:alpha val="89411"/>
            </a:schemeClr>
          </a:solidFill>
          <a:ln>
            <a:noFill/>
          </a:ln>
        </p:spPr>
        <p:txBody>
          <a:bodyPr anchorCtr="0" anchor="ctr" bIns="180000" lIns="252000" spcFirstLastPara="1" rIns="180000" wrap="square" tIns="180000">
            <a:normAutofit/>
          </a:bodyPr>
          <a:lstStyle/>
          <a:p>
            <a:pPr indent="0" lvl="0" marL="0" rtl="0" algn="ctr">
              <a:lnSpc>
                <a:spcPct val="90000"/>
              </a:lnSpc>
              <a:spcBef>
                <a:spcPts val="0"/>
              </a:spcBef>
              <a:spcAft>
                <a:spcPts val="0"/>
              </a:spcAft>
              <a:buNone/>
            </a:pPr>
            <a:r>
              <a:rPr lang="en-US"/>
              <a:t>ROLES TO STAKEHOLDERS</a:t>
            </a:r>
            <a:endParaRPr/>
          </a:p>
        </p:txBody>
      </p:sp>
      <p:sp>
        <p:nvSpPr>
          <p:cNvPr id="714" name="Google Shape;714;p9"/>
          <p:cNvSpPr txBox="1"/>
          <p:nvPr>
            <p:ph idx="1" type="body"/>
          </p:nvPr>
        </p:nvSpPr>
        <p:spPr>
          <a:xfrm>
            <a:off x="246063" y="2334409"/>
            <a:ext cx="5791699" cy="38234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00"/>
              <a:buNone/>
            </a:pPr>
            <a:r>
              <a:rPr b="1" lang="en-US" sz="2100">
                <a:solidFill>
                  <a:schemeClr val="accent2"/>
                </a:solidFill>
              </a:rPr>
              <a:t>ORDER OF PLAY</a:t>
            </a:r>
            <a:endParaRPr/>
          </a:p>
          <a:p>
            <a:pPr indent="0" lvl="0" marL="0" rtl="0" algn="l">
              <a:lnSpc>
                <a:spcPct val="90000"/>
              </a:lnSpc>
              <a:spcBef>
                <a:spcPts val="1000"/>
              </a:spcBef>
              <a:spcAft>
                <a:spcPts val="0"/>
              </a:spcAft>
              <a:buSzPts val="1600"/>
              <a:buNone/>
            </a:pPr>
            <a:r>
              <a:rPr i="1" lang="en-US">
                <a:solidFill>
                  <a:schemeClr val="dk1"/>
                </a:solidFill>
              </a:rPr>
              <a:t>Based the scenario in Use Case 1 select available ROLES from and assign them to STAKEHOLDER groups.</a:t>
            </a:r>
            <a:endParaRPr/>
          </a:p>
          <a:p>
            <a:pPr indent="0" lvl="0" marL="0" rtl="0" algn="l">
              <a:lnSpc>
                <a:spcPct val="90000"/>
              </a:lnSpc>
              <a:spcBef>
                <a:spcPts val="1000"/>
              </a:spcBef>
              <a:spcAft>
                <a:spcPts val="0"/>
              </a:spcAft>
              <a:buSzPts val="1600"/>
              <a:buNone/>
            </a:pPr>
            <a:r>
              <a:t/>
            </a:r>
            <a:endParaRPr b="1">
              <a:solidFill>
                <a:schemeClr val="accent2"/>
              </a:solidFill>
            </a:endParaRPr>
          </a:p>
          <a:p>
            <a:pPr indent="0" lvl="1" marL="457200" rtl="0" algn="l">
              <a:lnSpc>
                <a:spcPct val="90000"/>
              </a:lnSpc>
              <a:spcBef>
                <a:spcPts val="500"/>
              </a:spcBef>
              <a:spcAft>
                <a:spcPts val="0"/>
              </a:spcAft>
              <a:buSzPts val="1600"/>
              <a:buNone/>
            </a:pPr>
            <a:r>
              <a:rPr b="1" lang="en-US" sz="1600">
                <a:solidFill>
                  <a:schemeClr val="accent2"/>
                </a:solidFill>
              </a:rPr>
              <a:t>In the breakout room</a:t>
            </a:r>
            <a:endParaRPr/>
          </a:p>
          <a:p>
            <a:pPr indent="-228600" lvl="1" marL="685800" rtl="0" algn="l">
              <a:lnSpc>
                <a:spcPct val="90000"/>
              </a:lnSpc>
              <a:spcBef>
                <a:spcPts val="500"/>
              </a:spcBef>
              <a:spcAft>
                <a:spcPts val="0"/>
              </a:spcAft>
              <a:buSzPts val="1600"/>
              <a:buChar char="•"/>
            </a:pPr>
            <a:r>
              <a:rPr lang="en-US" sz="1600"/>
              <a:t>Do STEP 3</a:t>
            </a:r>
            <a:endParaRPr/>
          </a:p>
          <a:p>
            <a:pPr indent="0" lvl="0" marL="0" rtl="0" algn="l">
              <a:lnSpc>
                <a:spcPct val="90000"/>
              </a:lnSpc>
              <a:spcBef>
                <a:spcPts val="500"/>
              </a:spcBef>
              <a:spcAft>
                <a:spcPts val="0"/>
              </a:spcAft>
              <a:buNone/>
            </a:pPr>
            <a:r>
              <a:t/>
            </a:r>
            <a:endParaRPr/>
          </a:p>
          <a:p>
            <a:pPr indent="0" lvl="1" marL="457200" rtl="0" algn="l">
              <a:spcBef>
                <a:spcPts val="500"/>
              </a:spcBef>
              <a:spcAft>
                <a:spcPts val="0"/>
              </a:spcAft>
              <a:buClr>
                <a:schemeClr val="dk1"/>
              </a:buClr>
              <a:buSzPts val="1600"/>
              <a:buFont typeface="Arial"/>
              <a:buNone/>
            </a:pPr>
            <a:r>
              <a:rPr b="1" lang="en-US" sz="1600">
                <a:solidFill>
                  <a:schemeClr val="accent2"/>
                </a:solidFill>
              </a:rPr>
              <a:t>Come back to the main room</a:t>
            </a:r>
            <a:endParaRPr/>
          </a:p>
          <a:p>
            <a:pPr indent="-228600" lvl="1" marL="685800" rtl="0" algn="l">
              <a:spcBef>
                <a:spcPts val="500"/>
              </a:spcBef>
              <a:spcAft>
                <a:spcPts val="0"/>
              </a:spcAft>
              <a:buSzPts val="1400"/>
              <a:buChar char="•"/>
            </a:pPr>
            <a:r>
              <a:rPr lang="en-US"/>
              <a:t>a different team member presents to explain one interesting stakeholder assignment from their table.</a:t>
            </a:r>
            <a:endParaRPr/>
          </a:p>
          <a:p>
            <a:pPr indent="-228600" lvl="1" marL="685800" rtl="0" algn="l">
              <a:spcBef>
                <a:spcPts val="500"/>
              </a:spcBef>
              <a:spcAft>
                <a:spcPts val="0"/>
              </a:spcAft>
              <a:buSzPts val="1400"/>
              <a:buChar char="•"/>
            </a:pPr>
            <a:r>
              <a:rPr lang="en-US"/>
              <a:t>mentor screen-shares.</a:t>
            </a:r>
            <a:endParaRPr/>
          </a:p>
          <a:p>
            <a:pPr indent="0" lvl="1" marL="457200" rtl="0" algn="l">
              <a:lnSpc>
                <a:spcPct val="90000"/>
              </a:lnSpc>
              <a:spcBef>
                <a:spcPts val="500"/>
              </a:spcBef>
              <a:spcAft>
                <a:spcPts val="0"/>
              </a:spcAft>
              <a:buSzPts val="1800"/>
              <a:buNone/>
            </a:pPr>
            <a:r>
              <a:t/>
            </a:r>
            <a:endParaRPr sz="1800"/>
          </a:p>
        </p:txBody>
      </p:sp>
      <p:pic>
        <p:nvPicPr>
          <p:cNvPr id="715" name="Google Shape;715;p9"/>
          <p:cNvPicPr preferRelativeResize="0"/>
          <p:nvPr>
            <p:ph idx="2" type="pic"/>
          </p:nvPr>
        </p:nvPicPr>
        <p:blipFill rotWithShape="1">
          <a:blip r:embed="rId4">
            <a:alphaModFix/>
          </a:blip>
          <a:srcRect b="0" l="4857" r="0" t="0"/>
          <a:stretch/>
        </p:blipFill>
        <p:spPr>
          <a:xfrm>
            <a:off x="6400800" y="1299270"/>
            <a:ext cx="5403355" cy="425946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12"/>
          <p:cNvPicPr preferRelativeResize="0"/>
          <p:nvPr>
            <p:ph idx="2" type="pic"/>
          </p:nvPr>
        </p:nvPicPr>
        <p:blipFill rotWithShape="1">
          <a:blip r:embed="rId3">
            <a:alphaModFix/>
          </a:blip>
          <a:srcRect b="0" l="0" r="0" t="0"/>
          <a:stretch/>
        </p:blipFill>
        <p:spPr>
          <a:xfrm>
            <a:off x="1800998" y="1041666"/>
            <a:ext cx="8530118" cy="5069787"/>
          </a:xfrm>
          <a:prstGeom prst="rect">
            <a:avLst/>
          </a:prstGeom>
          <a:noFill/>
          <a:ln>
            <a:noFill/>
          </a:ln>
        </p:spPr>
      </p:pic>
      <p:sp>
        <p:nvSpPr>
          <p:cNvPr id="722" name="Google Shape;722;p12"/>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STEPS 2&amp;3 - TABLE SETUP </a:t>
            </a:r>
            <a:endParaRPr/>
          </a:p>
        </p:txBody>
      </p:sp>
      <p:sp>
        <p:nvSpPr>
          <p:cNvPr id="723" name="Google Shape;723;p12"/>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5306afede8_1_35"/>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GROUP REVIEW - AFFILIATIONS, STAKEHOLDERS and ROLES</a:t>
            </a:r>
            <a:endParaRPr/>
          </a:p>
        </p:txBody>
      </p:sp>
      <p:sp>
        <p:nvSpPr>
          <p:cNvPr id="730" name="Google Shape;730;g5306afede8_1_35"/>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5306afede8_1_35"/>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a:solidFill>
                  <a:srgbClr val="125CA2"/>
                </a:solidFill>
                <a:latin typeface="Roboto"/>
                <a:ea typeface="Roboto"/>
                <a:cs typeface="Roboto"/>
                <a:sym typeface="Roboto"/>
              </a:rPr>
              <a:t>S</a:t>
            </a:r>
            <a:r>
              <a:rPr b="1" i="1" lang="en-US" sz="2400">
                <a:solidFill>
                  <a:srgbClr val="125CA2"/>
                </a:solidFill>
                <a:latin typeface="Roboto"/>
                <a:ea typeface="Roboto"/>
                <a:cs typeface="Roboto"/>
                <a:sym typeface="Roboto"/>
              </a:rPr>
              <a:t>TAKEHOLDERS to AFFILIATIONS</a:t>
            </a:r>
            <a:endParaRPr b="1" i="1" sz="2400">
              <a:solidFill>
                <a:srgbClr val="125CA2"/>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i="1" sz="2400" u="none" cap="none" strike="noStrike">
              <a:solidFill>
                <a:srgbClr val="125CA2"/>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a:solidFill>
                  <a:srgbClr val="125CA2"/>
                </a:solidFill>
                <a:latin typeface="Roboto"/>
                <a:ea typeface="Roboto"/>
                <a:cs typeface="Roboto"/>
                <a:sym typeface="Roboto"/>
              </a:rPr>
              <a:t>ROLES to STAKEHOLDERS</a:t>
            </a:r>
            <a:endParaRPr b="1" i="0" sz="1400" u="none" cap="none" strike="no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rtl="0" algn="ctr">
              <a:spcBef>
                <a:spcPts val="0"/>
              </a:spcBef>
              <a:spcAft>
                <a:spcPts val="0"/>
              </a:spcAft>
              <a:buClr>
                <a:schemeClr val="dk1"/>
              </a:buClr>
              <a:buSzPts val="2400"/>
              <a:buFont typeface="Arial"/>
              <a:buNone/>
            </a:pPr>
            <a:r>
              <a:rPr b="1" i="1" lang="en-US" sz="2400">
                <a:solidFill>
                  <a:schemeClr val="lt1"/>
                </a:solidFill>
                <a:latin typeface="Roboto"/>
                <a:ea typeface="Roboto"/>
                <a:cs typeface="Roboto"/>
                <a:sym typeface="Roboto"/>
              </a:rPr>
              <a:t>Tell us about ONE of your role(s) → stakeholders → affiliation assignments</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d9d4c538ed_0_43"/>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sngStrike">
                <a:solidFill>
                  <a:srgbClr val="125CA2"/>
                </a:solidFill>
                <a:latin typeface="Roboto"/>
                <a:ea typeface="Roboto"/>
                <a:cs typeface="Roboto"/>
                <a:sym typeface="Roboto"/>
              </a:rPr>
              <a:t>GOALS to TASKS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strike="sngStrike">
                <a:solidFill>
                  <a:srgbClr val="125CA2"/>
                </a:solidFill>
                <a:latin typeface="Roboto"/>
                <a:ea typeface="Roboto"/>
                <a:cs typeface="Roboto"/>
                <a:sym typeface="Roboto"/>
              </a:rPr>
              <a:t>STAKEHOLDERS to AFFILIATIONS</a:t>
            </a:r>
            <a:endParaRPr b="1" i="1" sz="2400" strike="sngStrike">
              <a:solidFill>
                <a:srgbClr val="125CA2"/>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i="1" sz="2400" u="none" cap="none" strike="noStrike">
              <a:solidFill>
                <a:srgbClr val="125CA2"/>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strike="sngStrike">
                <a:solidFill>
                  <a:srgbClr val="125CA2"/>
                </a:solidFill>
                <a:latin typeface="Roboto"/>
                <a:ea typeface="Roboto"/>
                <a:cs typeface="Roboto"/>
                <a:sym typeface="Roboto"/>
              </a:rPr>
              <a:t>ROLES to STAKEHOLDERS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noStrike">
                <a:solidFill>
                  <a:srgbClr val="125CA2"/>
                </a:solidFill>
                <a:latin typeface="Roboto"/>
                <a:ea typeface="Roboto"/>
                <a:cs typeface="Roboto"/>
                <a:sym typeface="Roboto"/>
              </a:rPr>
              <a:t>TASKS to ROLES</a:t>
            </a:r>
            <a:endParaRPr b="1" i="0" sz="1400" u="none" cap="none" strike="no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STAGES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
        <p:nvSpPr>
          <p:cNvPr id="738" name="Google Shape;738;gd9d4c538ed_0_43"/>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EXERCISES</a:t>
            </a:r>
            <a:endParaRPr/>
          </a:p>
        </p:txBody>
      </p:sp>
      <p:sp>
        <p:nvSpPr>
          <p:cNvPr id="739" name="Google Shape;739;gd9d4c538ed_0_43"/>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grpSp>
        <p:nvGrpSpPr>
          <p:cNvPr id="740" name="Google Shape;740;gd9d4c538ed_0_43"/>
          <p:cNvGrpSpPr/>
          <p:nvPr/>
        </p:nvGrpSpPr>
        <p:grpSpPr>
          <a:xfrm>
            <a:off x="1324763" y="2262475"/>
            <a:ext cx="8407537" cy="3186756"/>
            <a:chOff x="1324763" y="2262475"/>
            <a:chExt cx="8407537" cy="3186756"/>
          </a:xfrm>
        </p:grpSpPr>
        <p:cxnSp>
          <p:nvCxnSpPr>
            <p:cNvPr id="741" name="Google Shape;741;gd9d4c538ed_0_43"/>
            <p:cNvCxnSpPr/>
            <p:nvPr/>
          </p:nvCxnSpPr>
          <p:spPr>
            <a:xfrm flipH="1" rot="10800000">
              <a:off x="3382800" y="3966825"/>
              <a:ext cx="6349500" cy="11100"/>
            </a:xfrm>
            <a:prstGeom prst="straightConnector1">
              <a:avLst/>
            </a:prstGeom>
            <a:noFill/>
            <a:ln cap="flat" cmpd="sng" w="9525">
              <a:solidFill>
                <a:schemeClr val="dk2"/>
              </a:solidFill>
              <a:prstDash val="solid"/>
              <a:round/>
              <a:headEnd len="med" w="med" type="none"/>
              <a:tailEnd len="med" w="med" type="none"/>
            </a:ln>
          </p:spPr>
        </p:cxnSp>
        <p:sp>
          <p:nvSpPr>
            <p:cNvPr id="742" name="Google Shape;742;gd9d4c538ed_0_43"/>
            <p:cNvSpPr/>
            <p:nvPr/>
          </p:nvSpPr>
          <p:spPr>
            <a:xfrm>
              <a:off x="1324763" y="2262475"/>
              <a:ext cx="1141157"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a:t>
              </a:r>
            </a:p>
          </p:txBody>
        </p:sp>
        <p:sp>
          <p:nvSpPr>
            <p:cNvPr id="743" name="Google Shape;743;gd9d4c538ed_0_43"/>
            <p:cNvSpPr/>
            <p:nvPr/>
          </p:nvSpPr>
          <p:spPr>
            <a:xfrm>
              <a:off x="1434631" y="4229725"/>
              <a:ext cx="921442"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B</a:t>
              </a: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3"/>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3"/>
              </a:rPr>
              <a:t>https://github.com/fieldmuseum/planning-cards/wiki</a:t>
            </a:r>
            <a:endParaRPr/>
          </a:p>
        </p:txBody>
      </p:sp>
      <p:sp>
        <p:nvSpPr>
          <p:cNvPr id="750" name="Google Shape;750;p13"/>
          <p:cNvSpPr txBox="1"/>
          <p:nvPr>
            <p:ph type="title"/>
          </p:nvPr>
        </p:nvSpPr>
        <p:spPr>
          <a:xfrm>
            <a:off x="0" y="0"/>
            <a:ext cx="6153000" cy="2077200"/>
          </a:xfrm>
          <a:prstGeom prst="rect">
            <a:avLst/>
          </a:prstGeom>
          <a:solidFill>
            <a:schemeClr val="accent3">
              <a:alpha val="89411"/>
            </a:schemeClr>
          </a:solidFill>
          <a:ln>
            <a:noFill/>
          </a:ln>
        </p:spPr>
        <p:txBody>
          <a:bodyPr anchorCtr="0" anchor="ctr" bIns="180000" lIns="252000" spcFirstLastPara="1" rIns="180000" wrap="square" tIns="180000">
            <a:noAutofit/>
          </a:bodyPr>
          <a:lstStyle/>
          <a:p>
            <a:pPr indent="0" lvl="0" marL="0" rtl="0" algn="ctr">
              <a:lnSpc>
                <a:spcPct val="90000"/>
              </a:lnSpc>
              <a:spcBef>
                <a:spcPts val="0"/>
              </a:spcBef>
              <a:spcAft>
                <a:spcPts val="0"/>
              </a:spcAft>
              <a:buClr>
                <a:schemeClr val="lt1"/>
              </a:buClr>
              <a:buSzPts val="2400"/>
              <a:buFont typeface="Roboto"/>
              <a:buNone/>
            </a:pPr>
            <a:r>
              <a:rPr lang="en-US"/>
              <a:t>TASKS TO ROLES</a:t>
            </a:r>
            <a:endParaRPr/>
          </a:p>
        </p:txBody>
      </p:sp>
      <p:sp>
        <p:nvSpPr>
          <p:cNvPr id="751" name="Google Shape;751;p13"/>
          <p:cNvSpPr txBox="1"/>
          <p:nvPr>
            <p:ph idx="1" type="body"/>
          </p:nvPr>
        </p:nvSpPr>
        <p:spPr>
          <a:xfrm>
            <a:off x="246063" y="2334409"/>
            <a:ext cx="5791699" cy="38234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00"/>
              <a:buNone/>
            </a:pPr>
            <a:r>
              <a:rPr b="1" lang="en-US" sz="2100">
                <a:solidFill>
                  <a:schemeClr val="accent2"/>
                </a:solidFill>
              </a:rPr>
              <a:t>ORDER OF PLAY</a:t>
            </a:r>
            <a:endParaRPr/>
          </a:p>
          <a:p>
            <a:pPr indent="0" lvl="0" marL="0" rtl="0" algn="l">
              <a:lnSpc>
                <a:spcPct val="90000"/>
              </a:lnSpc>
              <a:spcBef>
                <a:spcPts val="1000"/>
              </a:spcBef>
              <a:spcAft>
                <a:spcPts val="0"/>
              </a:spcAft>
              <a:buSzPts val="1600"/>
              <a:buNone/>
            </a:pPr>
            <a:r>
              <a:rPr i="1" lang="en-US">
                <a:solidFill>
                  <a:schemeClr val="dk1"/>
                </a:solidFill>
              </a:rPr>
              <a:t>Decide which ROLES will complete the TASKS identified in STEP 1</a:t>
            </a:r>
            <a:endParaRPr b="1" sz="1600">
              <a:solidFill>
                <a:schemeClr val="dk1"/>
              </a:solidFill>
            </a:endParaRPr>
          </a:p>
          <a:p>
            <a:pPr indent="0" lvl="1" marL="457200" rtl="0" algn="l">
              <a:lnSpc>
                <a:spcPct val="90000"/>
              </a:lnSpc>
              <a:spcBef>
                <a:spcPts val="500"/>
              </a:spcBef>
              <a:spcAft>
                <a:spcPts val="0"/>
              </a:spcAft>
              <a:buSzPts val="1600"/>
              <a:buNone/>
            </a:pPr>
            <a:r>
              <a:t/>
            </a:r>
            <a:endParaRPr b="1" sz="1600">
              <a:solidFill>
                <a:schemeClr val="accent2"/>
              </a:solidFill>
            </a:endParaRPr>
          </a:p>
          <a:p>
            <a:pPr indent="0" lvl="1" marL="457200" rtl="0" algn="l">
              <a:lnSpc>
                <a:spcPct val="90000"/>
              </a:lnSpc>
              <a:spcBef>
                <a:spcPts val="500"/>
              </a:spcBef>
              <a:spcAft>
                <a:spcPts val="0"/>
              </a:spcAft>
              <a:buSzPts val="1600"/>
              <a:buNone/>
            </a:pPr>
            <a:r>
              <a:rPr b="1" lang="en-US" sz="1600">
                <a:solidFill>
                  <a:schemeClr val="accent2"/>
                </a:solidFill>
              </a:rPr>
              <a:t>In the breakout room</a:t>
            </a:r>
            <a:endParaRPr/>
          </a:p>
          <a:p>
            <a:pPr indent="-228600" lvl="1" marL="685800" rtl="0" algn="l">
              <a:lnSpc>
                <a:spcPct val="90000"/>
              </a:lnSpc>
              <a:spcBef>
                <a:spcPts val="500"/>
              </a:spcBef>
              <a:spcAft>
                <a:spcPts val="0"/>
              </a:spcAft>
              <a:buSzPts val="1600"/>
              <a:buChar char="•"/>
            </a:pPr>
            <a:r>
              <a:rPr lang="en-US" sz="1600"/>
              <a:t>Do STEP 4</a:t>
            </a:r>
            <a:endParaRPr/>
          </a:p>
          <a:p>
            <a:pPr indent="0" lvl="1" marL="457200" rtl="0" algn="l">
              <a:lnSpc>
                <a:spcPct val="90000"/>
              </a:lnSpc>
              <a:spcBef>
                <a:spcPts val="500"/>
              </a:spcBef>
              <a:spcAft>
                <a:spcPts val="0"/>
              </a:spcAft>
              <a:buSzPts val="1800"/>
              <a:buNone/>
            </a:pPr>
            <a:r>
              <a:t/>
            </a:r>
            <a:endParaRPr sz="1800"/>
          </a:p>
          <a:p>
            <a:pPr indent="0" lvl="1" marL="457200" rtl="0" algn="l">
              <a:lnSpc>
                <a:spcPct val="90000"/>
              </a:lnSpc>
              <a:spcBef>
                <a:spcPts val="500"/>
              </a:spcBef>
              <a:spcAft>
                <a:spcPts val="0"/>
              </a:spcAft>
              <a:buSzPts val="1600"/>
              <a:buNone/>
            </a:pPr>
            <a:r>
              <a:rPr b="1" lang="en-US" sz="1600">
                <a:solidFill>
                  <a:schemeClr val="accent2"/>
                </a:solidFill>
              </a:rPr>
              <a:t>Come back to the main room</a:t>
            </a:r>
            <a:endParaRPr/>
          </a:p>
          <a:p>
            <a:pPr indent="-228600" lvl="1" marL="685800" rtl="0" algn="l">
              <a:lnSpc>
                <a:spcPct val="90000"/>
              </a:lnSpc>
              <a:spcBef>
                <a:spcPts val="500"/>
              </a:spcBef>
              <a:spcAft>
                <a:spcPts val="0"/>
              </a:spcAft>
              <a:buSzPts val="1400"/>
              <a:buChar char="•"/>
            </a:pPr>
            <a:r>
              <a:rPr lang="en-US"/>
              <a:t>one team member presents. Explain either one bottleneck (too many tasks) or gap (no role for a task) and any new roles.</a:t>
            </a:r>
            <a:endParaRPr/>
          </a:p>
          <a:p>
            <a:pPr indent="-228600" lvl="1" marL="685800" rtl="0" algn="l">
              <a:lnSpc>
                <a:spcPct val="90000"/>
              </a:lnSpc>
              <a:spcBef>
                <a:spcPts val="500"/>
              </a:spcBef>
              <a:spcAft>
                <a:spcPts val="0"/>
              </a:spcAft>
              <a:buSzPts val="1400"/>
              <a:buChar char="•"/>
            </a:pPr>
            <a:r>
              <a:rPr lang="en-US"/>
              <a:t>mentor screen-shares.</a:t>
            </a:r>
            <a:endParaRPr/>
          </a:p>
          <a:p>
            <a:pPr indent="-228600" lvl="1" marL="685800" rtl="0" algn="l">
              <a:lnSpc>
                <a:spcPct val="90000"/>
              </a:lnSpc>
              <a:spcBef>
                <a:spcPts val="500"/>
              </a:spcBef>
              <a:spcAft>
                <a:spcPts val="0"/>
              </a:spcAft>
              <a:buSzPts val="1400"/>
              <a:buChar char="•"/>
            </a:pPr>
            <a:r>
              <a:rPr lang="en-US"/>
              <a:t>trainer take a screenshot of each teams table</a:t>
            </a:r>
            <a:endParaRPr sz="1600"/>
          </a:p>
        </p:txBody>
      </p:sp>
      <p:pic>
        <p:nvPicPr>
          <p:cNvPr id="752" name="Google Shape;752;p13"/>
          <p:cNvPicPr preferRelativeResize="0"/>
          <p:nvPr>
            <p:ph idx="2" type="pic"/>
          </p:nvPr>
        </p:nvPicPr>
        <p:blipFill rotWithShape="1">
          <a:blip r:embed="rId4">
            <a:alphaModFix/>
          </a:blip>
          <a:srcRect b="0" l="4335" r="0" t="0"/>
          <a:stretch/>
        </p:blipFill>
        <p:spPr>
          <a:xfrm>
            <a:off x="6277990" y="1249836"/>
            <a:ext cx="5559172" cy="435832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14"/>
          <p:cNvPicPr preferRelativeResize="0"/>
          <p:nvPr>
            <p:ph idx="2" type="pic"/>
          </p:nvPr>
        </p:nvPicPr>
        <p:blipFill rotWithShape="1">
          <a:blip r:embed="rId3">
            <a:alphaModFix/>
          </a:blip>
          <a:srcRect b="0" l="0" r="0" t="0"/>
          <a:stretch/>
        </p:blipFill>
        <p:spPr>
          <a:xfrm>
            <a:off x="1806028" y="1041666"/>
            <a:ext cx="8520058" cy="5069787"/>
          </a:xfrm>
          <a:prstGeom prst="rect">
            <a:avLst/>
          </a:prstGeom>
          <a:noFill/>
          <a:ln>
            <a:noFill/>
          </a:ln>
        </p:spPr>
      </p:pic>
      <p:sp>
        <p:nvSpPr>
          <p:cNvPr id="759" name="Google Shape;759;p14"/>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STEP 4 - TABLE SETUP </a:t>
            </a:r>
            <a:endParaRPr/>
          </a:p>
        </p:txBody>
      </p:sp>
      <p:sp>
        <p:nvSpPr>
          <p:cNvPr id="760" name="Google Shape;760;p14"/>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5306afede8_1_42"/>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GROUP REVIEW - TASKS TO ROLES</a:t>
            </a:r>
            <a:endParaRPr/>
          </a:p>
        </p:txBody>
      </p:sp>
      <p:sp>
        <p:nvSpPr>
          <p:cNvPr id="767" name="Google Shape;767;g5306afede8_1_42"/>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5306afede8_1_42"/>
          <p:cNvSpPr/>
          <p:nvPr/>
        </p:nvSpPr>
        <p:spPr>
          <a:xfrm>
            <a:off x="236365" y="1527324"/>
            <a:ext cx="11701500" cy="477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2400" u="none" cap="none" strike="noStrike">
                <a:solidFill>
                  <a:srgbClr val="125CA2"/>
                </a:solidFill>
                <a:latin typeface="Roboto"/>
                <a:ea typeface="Roboto"/>
                <a:cs typeface="Roboto"/>
                <a:sym typeface="Roboto"/>
              </a:rPr>
              <a:t>TASKS to ROLES</a:t>
            </a:r>
            <a:endParaRPr b="1" i="1" sz="2400" u="none" cap="none" strike="noStrike">
              <a:solidFill>
                <a:srgbClr val="125CA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rgbClr val="1C4587"/>
              </a:solidFill>
              <a:latin typeface="Roboto"/>
              <a:ea typeface="Roboto"/>
              <a:cs typeface="Roboto"/>
              <a:sym typeface="Roboto"/>
            </a:endParaRPr>
          </a:p>
          <a:p>
            <a:pPr indent="0" lvl="0" marL="0" rtl="0" algn="ctr">
              <a:spcBef>
                <a:spcPts val="0"/>
              </a:spcBef>
              <a:spcAft>
                <a:spcPts val="0"/>
              </a:spcAft>
              <a:buClr>
                <a:schemeClr val="dk1"/>
              </a:buClr>
              <a:buSzPts val="2400"/>
              <a:buFont typeface="Arial"/>
              <a:buNone/>
            </a:pPr>
            <a:r>
              <a:rPr b="1" i="1" lang="en-US" sz="2400">
                <a:solidFill>
                  <a:schemeClr val="lt1"/>
                </a:solidFill>
                <a:latin typeface="Roboto"/>
                <a:ea typeface="Roboto"/>
                <a:cs typeface="Roboto"/>
                <a:sym typeface="Roboto"/>
              </a:rPr>
              <a:t>Tell us about ONE bottleneck or gap you identified. </a:t>
            </a:r>
            <a:endParaRPr b="1" i="1" sz="2400" u="none" cap="none" strike="noStrike">
              <a:solidFill>
                <a:srgbClr val="1C458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REVIEW - ORGANISING</a:t>
            </a:r>
            <a:endParaRPr/>
          </a:p>
        </p:txBody>
      </p:sp>
      <p:sp>
        <p:nvSpPr>
          <p:cNvPr id="775" name="Google Shape;775;p4"/>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p4"/>
          <p:cNvSpPr/>
          <p:nvPr/>
        </p:nvSpPr>
        <p:spPr>
          <a:xfrm>
            <a:off x="197175" y="1536175"/>
            <a:ext cx="11701500" cy="431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Roboto"/>
                <a:ea typeface="Roboto"/>
                <a:cs typeface="Roboto"/>
                <a:sym typeface="Roboto"/>
              </a:rPr>
              <a:t>Successful implementation is dependant on the development of realistic, efficient and streamlined processes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Stage Cards</a:t>
            </a:r>
            <a:endParaRPr b="1" i="1" sz="24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	</a:t>
            </a:r>
            <a:r>
              <a:rPr b="0" i="0" lang="en-US" sz="2400" u="none" cap="none" strike="noStrike">
                <a:solidFill>
                  <a:schemeClr val="lt1"/>
                </a:solidFill>
                <a:latin typeface="Roboto"/>
                <a:ea typeface="Roboto"/>
                <a:cs typeface="Roboto"/>
                <a:sym typeface="Roboto"/>
              </a:rPr>
              <a:t>describe the different “When” it will happen during your project.</a:t>
            </a:r>
            <a:endParaRPr b="1" i="1" sz="24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Groupings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	</a:t>
            </a:r>
            <a:r>
              <a:rPr b="0" i="0" lang="en-US" sz="2400" u="none" cap="none" strike="noStrike">
                <a:solidFill>
                  <a:schemeClr val="lt1"/>
                </a:solidFill>
                <a:latin typeface="Roboto"/>
                <a:ea typeface="Roboto"/>
                <a:cs typeface="Roboto"/>
                <a:sym typeface="Roboto"/>
              </a:rPr>
              <a:t>are ways to divide a project into manageable stages based on specific criteria. </a:t>
            </a:r>
            <a:r>
              <a:rPr b="1" i="0" lang="en-US" sz="2400" u="none" cap="none" strike="noStrike">
                <a:solidFill>
                  <a:schemeClr val="accent2"/>
                </a:solidFill>
                <a:latin typeface="Roboto"/>
                <a:ea typeface="Roboto"/>
                <a:cs typeface="Roboto"/>
                <a:sym typeface="Roboto"/>
              </a:rPr>
              <a:t>Task</a:t>
            </a:r>
            <a:r>
              <a:rPr b="0" i="0" lang="en-US" sz="2400" u="none" cap="none" strike="noStrike">
                <a:solidFill>
                  <a:schemeClr val="lt1"/>
                </a:solidFill>
                <a:latin typeface="Roboto"/>
                <a:ea typeface="Roboto"/>
                <a:cs typeface="Roboto"/>
                <a:sym typeface="Roboto"/>
              </a:rPr>
              <a:t> </a:t>
            </a:r>
            <a:r>
              <a:rPr b="1" i="1" lang="en-US" sz="2400" u="none" cap="none" strike="noStrike">
                <a:solidFill>
                  <a:schemeClr val="accent2"/>
                </a:solidFill>
                <a:latin typeface="Roboto"/>
                <a:ea typeface="Roboto"/>
                <a:cs typeface="Roboto"/>
                <a:sym typeface="Roboto"/>
              </a:rPr>
              <a:t>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	</a:t>
            </a:r>
            <a:r>
              <a:rPr b="0" i="0" lang="en-US" sz="2400" u="none" cap="none" strike="noStrike">
                <a:solidFill>
                  <a:schemeClr val="lt1"/>
                </a:solidFill>
                <a:latin typeface="Roboto"/>
                <a:ea typeface="Roboto"/>
                <a:cs typeface="Roboto"/>
                <a:sym typeface="Roboto"/>
              </a:rPr>
              <a:t>describe the most common natural history set of digitization tasks.</a:t>
            </a:r>
            <a:endParaRPr b="1" i="1" sz="2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Workflows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lt1"/>
                </a:solidFill>
                <a:latin typeface="Roboto"/>
                <a:ea typeface="Roboto"/>
                <a:cs typeface="Roboto"/>
                <a:sym typeface="Roboto"/>
              </a:rPr>
              <a:t>	</a:t>
            </a:r>
            <a:r>
              <a:rPr b="0" i="0" lang="en-US" sz="2400" u="none" cap="none" strike="noStrike">
                <a:solidFill>
                  <a:schemeClr val="lt1"/>
                </a:solidFill>
                <a:latin typeface="Roboto"/>
                <a:ea typeface="Roboto"/>
                <a:cs typeface="Roboto"/>
                <a:sym typeface="Roboto"/>
              </a:rPr>
              <a:t>allow you to connect tasks and task clusters into logical sequences.</a:t>
            </a:r>
            <a:endParaRPr b="1" i="1" sz="2400" u="none" cap="none" strike="noStrike">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
          <p:cNvSpPr txBox="1"/>
          <p:nvPr>
            <p:ph type="title"/>
          </p:nvPr>
        </p:nvSpPr>
        <p:spPr>
          <a:xfrm>
            <a:off x="1119910" y="3966126"/>
            <a:ext cx="3314607" cy="1497485"/>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accent6"/>
              </a:buClr>
              <a:buSzPts val="2400"/>
              <a:buFont typeface="Roboto"/>
              <a:buNone/>
            </a:pPr>
            <a:r>
              <a:rPr lang="en-US"/>
              <a:t>PLANNING FOR MOBILIZATION - EXERCISES</a:t>
            </a:r>
            <a:endParaRPr/>
          </a:p>
        </p:txBody>
      </p:sp>
      <p:sp>
        <p:nvSpPr>
          <p:cNvPr id="613" name="Google Shape;613;p2"/>
          <p:cNvSpPr txBox="1"/>
          <p:nvPr>
            <p:ph idx="11" type="ftr"/>
          </p:nvPr>
        </p:nvSpPr>
        <p:spPr>
          <a:xfrm>
            <a:off x="255116" y="6330935"/>
            <a:ext cx="6437784"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i="1" lang="en-US"/>
              <a:t>Mobilization Definition: “Bring </a:t>
            </a:r>
            <a:r>
              <a:rPr b="1" i="1" lang="en-US" u="sng">
                <a:solidFill>
                  <a:schemeClr val="accent2"/>
                </a:solidFill>
              </a:rPr>
              <a:t>resources</a:t>
            </a:r>
            <a:r>
              <a:rPr i="1" lang="en-US"/>
              <a:t> into </a:t>
            </a:r>
            <a:r>
              <a:rPr b="1" i="1" lang="en-US" u="sng">
                <a:solidFill>
                  <a:schemeClr val="accent2"/>
                </a:solidFill>
              </a:rPr>
              <a:t>use</a:t>
            </a:r>
            <a:r>
              <a:rPr i="1" lang="en-US"/>
              <a:t> to achieve a particular</a:t>
            </a:r>
            <a:r>
              <a:rPr i="1" lang="en-US">
                <a:solidFill>
                  <a:schemeClr val="dk1"/>
                </a:solidFill>
              </a:rPr>
              <a:t> purpose </a:t>
            </a:r>
            <a:r>
              <a:rPr b="1" i="1" lang="en-US" u="sng">
                <a:solidFill>
                  <a:schemeClr val="accent2"/>
                </a:solidFill>
              </a:rPr>
              <a:t>[goal]</a:t>
            </a:r>
            <a:r>
              <a:rPr i="1" lang="en-US"/>
              <a:t>” - Oxford English Dictionary</a:t>
            </a:r>
            <a:endParaRPr/>
          </a:p>
        </p:txBody>
      </p:sp>
      <p:sp>
        <p:nvSpPr>
          <p:cNvPr id="614" name="Google Shape;614;p2"/>
          <p:cNvSpPr/>
          <p:nvPr/>
        </p:nvSpPr>
        <p:spPr>
          <a:xfrm>
            <a:off x="4852657" y="3834968"/>
            <a:ext cx="7122225" cy="2190051"/>
          </a:xfrm>
          <a:prstGeom prst="roundRect">
            <a:avLst>
              <a:gd fmla="val 9653"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Roboto"/>
                <a:ea typeface="Roboto"/>
                <a:cs typeface="Roboto"/>
                <a:sym typeface="Roboto"/>
              </a:rPr>
              <a:t>“To the end of his days Bilbo could never remember how he found himself outside, without a hat, walking-stick, or say money, or anything that he usually took when he went out; leaving his second breakfast half-finished and quite unwashed-up,” Tolkien, J.R.R. (1937)  The hobbit, or, There and Back Again. George Allen &amp; Unwin Ltd. London.”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Roboto"/>
                <a:ea typeface="Roboto"/>
                <a:cs typeface="Roboto"/>
                <a:sym typeface="Roboto"/>
              </a:rPr>
              <a:t>Tolkien, J.R.R. (1937)  The hobbit, or, There and Back Again. </a:t>
            </a:r>
            <a:br>
              <a:rPr b="0" i="0" lang="en-US" sz="1400" u="none" cap="none" strike="noStrike">
                <a:solidFill>
                  <a:schemeClr val="lt1"/>
                </a:solidFill>
                <a:latin typeface="Roboto"/>
                <a:ea typeface="Roboto"/>
                <a:cs typeface="Roboto"/>
                <a:sym typeface="Roboto"/>
              </a:rPr>
            </a:br>
            <a:r>
              <a:rPr b="0" i="0" lang="en-US" sz="1400" u="none" cap="none" strike="noStrike">
                <a:solidFill>
                  <a:schemeClr val="lt1"/>
                </a:solidFill>
                <a:latin typeface="Roboto"/>
                <a:ea typeface="Roboto"/>
                <a:cs typeface="Roboto"/>
                <a:sym typeface="Roboto"/>
              </a:rPr>
              <a:t>George Allen &amp; Unwin Ltd. London.</a:t>
            </a:r>
            <a:endParaRPr b="0" i="0" sz="1400" u="none" cap="none" strike="noStrike">
              <a:solidFill>
                <a:srgbClr val="000000"/>
              </a:solidFill>
              <a:latin typeface="Arial"/>
              <a:ea typeface="Arial"/>
              <a:cs typeface="Arial"/>
              <a:sym typeface="Arial"/>
            </a:endParaRPr>
          </a:p>
        </p:txBody>
      </p:sp>
      <p:sp>
        <p:nvSpPr>
          <p:cNvPr id="615" name="Google Shape;615;p2"/>
          <p:cNvSpPr/>
          <p:nvPr/>
        </p:nvSpPr>
        <p:spPr>
          <a:xfrm>
            <a:off x="5078038" y="3518561"/>
            <a:ext cx="507556" cy="507556"/>
          </a:xfrm>
          <a:prstGeom prst="ellipse">
            <a:avLst/>
          </a:prstGeom>
          <a:solidFill>
            <a:schemeClr val="accent1"/>
          </a:solidFill>
          <a:ln cap="flat" cmpd="sng" w="25400">
            <a:solidFill>
              <a:schemeClr val="accent1"/>
            </a:solidFill>
            <a:prstDash val="solid"/>
            <a:miter lim="800000"/>
            <a:headEnd len="sm" w="sm" type="none"/>
            <a:tailEnd len="sm" w="sm" type="none"/>
          </a:ln>
          <a:effectLst>
            <a:outerShdw blurRad="63500" sx="102000" rotWithShape="0" algn="ctr" sy="102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616" name="Google Shape;616;p2"/>
          <p:cNvSpPr/>
          <p:nvPr/>
        </p:nvSpPr>
        <p:spPr>
          <a:xfrm>
            <a:off x="5217883" y="3671981"/>
            <a:ext cx="101168" cy="200716"/>
          </a:xfrm>
          <a:custGeom>
            <a:rect b="b" l="l" r="r" t="t"/>
            <a:pathLst>
              <a:path extrusionOk="0" h="377952" w="190500">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617" name="Google Shape;617;p2"/>
          <p:cNvSpPr/>
          <p:nvPr/>
        </p:nvSpPr>
        <p:spPr>
          <a:xfrm>
            <a:off x="5369634" y="3671981"/>
            <a:ext cx="101168" cy="200716"/>
          </a:xfrm>
          <a:custGeom>
            <a:rect b="b" l="l" r="r" t="t"/>
            <a:pathLst>
              <a:path extrusionOk="0" h="377952" w="190500">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618" name="Google Shape;618;p2"/>
          <p:cNvPicPr preferRelativeResize="0"/>
          <p:nvPr>
            <p:ph idx="2" type="pic"/>
          </p:nvPr>
        </p:nvPicPr>
        <p:blipFill rotWithShape="1">
          <a:blip r:embed="rId3">
            <a:alphaModFix/>
          </a:blip>
          <a:srcRect b="29016" l="0" r="0" t="15205"/>
          <a:stretch/>
        </p:blipFill>
        <p:spPr>
          <a:xfrm>
            <a:off x="0" y="1"/>
            <a:ext cx="12192000" cy="3242988"/>
          </a:xfrm>
          <a:prstGeom prst="rect">
            <a:avLst/>
          </a:prstGeom>
          <a:noFill/>
          <a:ln>
            <a:noFill/>
          </a:ln>
          <a:effectLst>
            <a:outerShdw blurRad="88900" rotWithShape="0" algn="t" dir="5400000" dist="38100">
              <a:srgbClr val="000000">
                <a:alpha val="2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5306afede8_1_14"/>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EXERCISES</a:t>
            </a:r>
            <a:endParaRPr/>
          </a:p>
        </p:txBody>
      </p:sp>
      <p:sp>
        <p:nvSpPr>
          <p:cNvPr id="783" name="Google Shape;783;g5306afede8_1_14"/>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grpSp>
        <p:nvGrpSpPr>
          <p:cNvPr id="784" name="Google Shape;784;g5306afede8_1_14"/>
          <p:cNvGrpSpPr/>
          <p:nvPr/>
        </p:nvGrpSpPr>
        <p:grpSpPr>
          <a:xfrm>
            <a:off x="1324763" y="2262475"/>
            <a:ext cx="8407537" cy="3186756"/>
            <a:chOff x="1324763" y="2262475"/>
            <a:chExt cx="8407537" cy="3186756"/>
          </a:xfrm>
        </p:grpSpPr>
        <p:cxnSp>
          <p:nvCxnSpPr>
            <p:cNvPr id="785" name="Google Shape;785;g5306afede8_1_14"/>
            <p:cNvCxnSpPr/>
            <p:nvPr/>
          </p:nvCxnSpPr>
          <p:spPr>
            <a:xfrm flipH="1" rot="10800000">
              <a:off x="3382800" y="3966825"/>
              <a:ext cx="6349500" cy="11100"/>
            </a:xfrm>
            <a:prstGeom prst="straightConnector1">
              <a:avLst/>
            </a:prstGeom>
            <a:noFill/>
            <a:ln cap="flat" cmpd="sng" w="9525">
              <a:solidFill>
                <a:schemeClr val="dk2"/>
              </a:solidFill>
              <a:prstDash val="solid"/>
              <a:round/>
              <a:headEnd len="med" w="med" type="none"/>
              <a:tailEnd len="med" w="med" type="none"/>
            </a:ln>
          </p:spPr>
        </p:cxnSp>
        <p:sp>
          <p:nvSpPr>
            <p:cNvPr id="786" name="Google Shape;786;g5306afede8_1_14"/>
            <p:cNvSpPr/>
            <p:nvPr/>
          </p:nvSpPr>
          <p:spPr>
            <a:xfrm>
              <a:off x="1324763" y="2262475"/>
              <a:ext cx="1141157"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a:t>
              </a:r>
            </a:p>
          </p:txBody>
        </p:sp>
        <p:sp>
          <p:nvSpPr>
            <p:cNvPr id="787" name="Google Shape;787;g5306afede8_1_14"/>
            <p:cNvSpPr/>
            <p:nvPr/>
          </p:nvSpPr>
          <p:spPr>
            <a:xfrm>
              <a:off x="1434631" y="4229725"/>
              <a:ext cx="921442"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B</a:t>
              </a:r>
            </a:p>
          </p:txBody>
        </p:sp>
      </p:grpSp>
      <p:sp>
        <p:nvSpPr>
          <p:cNvPr id="788" name="Google Shape;788;g5306afede8_1_14"/>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sngStrike">
                <a:solidFill>
                  <a:srgbClr val="125CA2"/>
                </a:solidFill>
                <a:latin typeface="Roboto"/>
                <a:ea typeface="Roboto"/>
                <a:cs typeface="Roboto"/>
                <a:sym typeface="Roboto"/>
              </a:rPr>
              <a:t>GOALS to TASKS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strike="sngStrike">
                <a:solidFill>
                  <a:srgbClr val="125CA2"/>
                </a:solidFill>
                <a:latin typeface="Roboto"/>
                <a:ea typeface="Roboto"/>
                <a:cs typeface="Roboto"/>
                <a:sym typeface="Roboto"/>
              </a:rPr>
              <a:t>STAKEHOLDERS to AFFILIATIONS</a:t>
            </a:r>
            <a:endParaRPr b="1" i="1" sz="2400" strike="sngStrike">
              <a:solidFill>
                <a:srgbClr val="125CA2"/>
              </a:solidFill>
              <a:latin typeface="Roboto"/>
              <a:ea typeface="Roboto"/>
              <a:cs typeface="Roboto"/>
              <a:sym typeface="Roboto"/>
            </a:endParaRPr>
          </a:p>
          <a:p>
            <a:pPr indent="0" lvl="0" marL="0" marR="0" rtl="0" algn="ctr">
              <a:lnSpc>
                <a:spcPct val="100000"/>
              </a:lnSpc>
              <a:spcBef>
                <a:spcPts val="0"/>
              </a:spcBef>
              <a:spcAft>
                <a:spcPts val="0"/>
              </a:spcAft>
              <a:buNone/>
            </a:pPr>
            <a:r>
              <a:t/>
            </a:r>
            <a:endParaRPr b="1" i="1" sz="2400" u="none" cap="none" strike="noStrike">
              <a:solidFill>
                <a:srgbClr val="125CA2"/>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strike="sngStrike">
                <a:solidFill>
                  <a:srgbClr val="125CA2"/>
                </a:solidFill>
                <a:latin typeface="Roboto"/>
                <a:ea typeface="Roboto"/>
                <a:cs typeface="Roboto"/>
                <a:sym typeface="Roboto"/>
              </a:rPr>
              <a:t>ROLES to STAKEHOLDERS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sngStrike">
                <a:solidFill>
                  <a:srgbClr val="125CA2"/>
                </a:solidFill>
                <a:latin typeface="Roboto"/>
                <a:ea typeface="Roboto"/>
                <a:cs typeface="Roboto"/>
                <a:sym typeface="Roboto"/>
              </a:rPr>
              <a:t>TASKS to ROLES</a:t>
            </a:r>
            <a:endParaRPr b="1" i="0" sz="1400" u="none" cap="none" strike="sng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noStrike">
                <a:solidFill>
                  <a:srgbClr val="125CA2"/>
                </a:solidFill>
                <a:latin typeface="Roboto"/>
                <a:ea typeface="Roboto"/>
                <a:cs typeface="Roboto"/>
                <a:sym typeface="Roboto"/>
              </a:rPr>
              <a:t>STAGES</a:t>
            </a:r>
            <a:endParaRPr b="1" i="0" sz="1400" u="none" cap="none" strike="noStrike">
              <a:solidFill>
                <a:srgbClr val="125CA2"/>
              </a:solidFil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5"/>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3"/>
              </a:rPr>
              <a:t>https://github.com/fieldmuseum/planning-cards/wiki</a:t>
            </a:r>
            <a:endParaRPr/>
          </a:p>
        </p:txBody>
      </p:sp>
      <p:sp>
        <p:nvSpPr>
          <p:cNvPr id="795" name="Google Shape;795;p15"/>
          <p:cNvSpPr txBox="1"/>
          <p:nvPr>
            <p:ph type="title"/>
          </p:nvPr>
        </p:nvSpPr>
        <p:spPr>
          <a:xfrm>
            <a:off x="0" y="0"/>
            <a:ext cx="6153149" cy="2077234"/>
          </a:xfrm>
          <a:prstGeom prst="rect">
            <a:avLst/>
          </a:prstGeom>
          <a:solidFill>
            <a:schemeClr val="accent3">
              <a:alpha val="89411"/>
            </a:schemeClr>
          </a:solidFill>
          <a:ln>
            <a:noFill/>
          </a:ln>
        </p:spPr>
        <p:txBody>
          <a:bodyPr anchorCtr="0" anchor="ctr" bIns="180000" lIns="252000" spcFirstLastPara="1" rIns="180000" wrap="square" tIns="180000">
            <a:normAutofit/>
          </a:bodyPr>
          <a:lstStyle/>
          <a:p>
            <a:pPr indent="0" lvl="0" marL="0" rtl="0" algn="ctr">
              <a:lnSpc>
                <a:spcPct val="90000"/>
              </a:lnSpc>
              <a:spcBef>
                <a:spcPts val="0"/>
              </a:spcBef>
              <a:spcAft>
                <a:spcPts val="0"/>
              </a:spcAft>
              <a:buClr>
                <a:schemeClr val="lt1"/>
              </a:buClr>
              <a:buSzPts val="2400"/>
              <a:buFont typeface="Roboto"/>
              <a:buNone/>
            </a:pPr>
            <a:r>
              <a:rPr lang="en-US"/>
              <a:t>STAGES</a:t>
            </a:r>
            <a:endParaRPr/>
          </a:p>
        </p:txBody>
      </p:sp>
      <p:sp>
        <p:nvSpPr>
          <p:cNvPr id="796" name="Google Shape;796;p15"/>
          <p:cNvSpPr txBox="1"/>
          <p:nvPr>
            <p:ph idx="1" type="body"/>
          </p:nvPr>
        </p:nvSpPr>
        <p:spPr>
          <a:xfrm>
            <a:off x="246063" y="2334409"/>
            <a:ext cx="5791800" cy="382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00"/>
              <a:buNone/>
            </a:pPr>
            <a:r>
              <a:rPr b="1" lang="en-US" sz="2100">
                <a:solidFill>
                  <a:schemeClr val="accent2"/>
                </a:solidFill>
              </a:rPr>
              <a:t>ORDER OF PLAY</a:t>
            </a:r>
            <a:endParaRPr/>
          </a:p>
          <a:p>
            <a:pPr indent="0" lvl="0" marL="0" rtl="0" algn="l">
              <a:lnSpc>
                <a:spcPct val="90000"/>
              </a:lnSpc>
              <a:spcBef>
                <a:spcPts val="1000"/>
              </a:spcBef>
              <a:spcAft>
                <a:spcPts val="0"/>
              </a:spcAft>
              <a:buSzPts val="1600"/>
              <a:buNone/>
            </a:pPr>
            <a:r>
              <a:rPr i="1" lang="en-US">
                <a:solidFill>
                  <a:schemeClr val="dk1"/>
                </a:solidFill>
              </a:rPr>
              <a:t>Choose either the simple stages or the PMBoK stages </a:t>
            </a:r>
            <a:r>
              <a:rPr i="1" lang="en-US">
                <a:solidFill>
                  <a:schemeClr val="dk1"/>
                </a:solidFill>
              </a:rPr>
              <a:t>, to arrange the tasks into chronological order.</a:t>
            </a:r>
            <a:endParaRPr b="1" sz="1600">
              <a:solidFill>
                <a:schemeClr val="dk1"/>
              </a:solidFill>
            </a:endParaRPr>
          </a:p>
          <a:p>
            <a:pPr indent="0" lvl="1" marL="457200" rtl="0" algn="l">
              <a:lnSpc>
                <a:spcPct val="90000"/>
              </a:lnSpc>
              <a:spcBef>
                <a:spcPts val="500"/>
              </a:spcBef>
              <a:spcAft>
                <a:spcPts val="0"/>
              </a:spcAft>
              <a:buSzPts val="1600"/>
              <a:buNone/>
            </a:pPr>
            <a:r>
              <a:t/>
            </a:r>
            <a:endParaRPr b="1" sz="1600">
              <a:solidFill>
                <a:schemeClr val="accent2"/>
              </a:solidFill>
            </a:endParaRPr>
          </a:p>
          <a:p>
            <a:pPr indent="0" lvl="1" marL="457200" rtl="0" algn="l">
              <a:lnSpc>
                <a:spcPct val="90000"/>
              </a:lnSpc>
              <a:spcBef>
                <a:spcPts val="500"/>
              </a:spcBef>
              <a:spcAft>
                <a:spcPts val="0"/>
              </a:spcAft>
              <a:buSzPts val="1600"/>
              <a:buNone/>
            </a:pPr>
            <a:r>
              <a:rPr b="1" lang="en-US" sz="1600">
                <a:solidFill>
                  <a:schemeClr val="accent2"/>
                </a:solidFill>
              </a:rPr>
              <a:t>In the breakout room</a:t>
            </a:r>
            <a:endParaRPr/>
          </a:p>
          <a:p>
            <a:pPr indent="-228600" lvl="1" marL="685800" rtl="0" algn="l">
              <a:lnSpc>
                <a:spcPct val="90000"/>
              </a:lnSpc>
              <a:spcBef>
                <a:spcPts val="500"/>
              </a:spcBef>
              <a:spcAft>
                <a:spcPts val="0"/>
              </a:spcAft>
              <a:buSzPts val="1600"/>
              <a:buChar char="•"/>
            </a:pPr>
            <a:r>
              <a:rPr lang="en-US" sz="1600"/>
              <a:t>Do STEP 5</a:t>
            </a:r>
            <a:endParaRPr/>
          </a:p>
          <a:p>
            <a:pPr indent="0" lvl="1" marL="457200" rtl="0" algn="l">
              <a:lnSpc>
                <a:spcPct val="90000"/>
              </a:lnSpc>
              <a:spcBef>
                <a:spcPts val="500"/>
              </a:spcBef>
              <a:spcAft>
                <a:spcPts val="0"/>
              </a:spcAft>
              <a:buSzPts val="1800"/>
              <a:buNone/>
            </a:pPr>
            <a:r>
              <a:t/>
            </a:r>
            <a:endParaRPr sz="1800"/>
          </a:p>
          <a:p>
            <a:pPr indent="0" lvl="1" marL="457200" rtl="0" algn="l">
              <a:lnSpc>
                <a:spcPct val="90000"/>
              </a:lnSpc>
              <a:spcBef>
                <a:spcPts val="500"/>
              </a:spcBef>
              <a:spcAft>
                <a:spcPts val="0"/>
              </a:spcAft>
              <a:buSzPts val="1600"/>
              <a:buNone/>
            </a:pPr>
            <a:r>
              <a:rPr b="1" lang="en-US" sz="1600">
                <a:solidFill>
                  <a:schemeClr val="accent2"/>
                </a:solidFill>
              </a:rPr>
              <a:t>Come back to the main room</a:t>
            </a:r>
            <a:endParaRPr/>
          </a:p>
          <a:p>
            <a:pPr indent="-228600" lvl="1" marL="685800" rtl="0" algn="l">
              <a:lnSpc>
                <a:spcPct val="90000"/>
              </a:lnSpc>
              <a:spcBef>
                <a:spcPts val="500"/>
              </a:spcBef>
              <a:spcAft>
                <a:spcPts val="0"/>
              </a:spcAft>
              <a:buSzPts val="1400"/>
              <a:buChar char="•"/>
            </a:pPr>
            <a:r>
              <a:rPr lang="en-US"/>
              <a:t>one team member presents, </a:t>
            </a:r>
            <a:r>
              <a:rPr lang="en-US"/>
              <a:t>explaining</a:t>
            </a:r>
            <a:r>
              <a:rPr lang="en-US"/>
              <a:t> if the team found anything difficult or interesting. For example could you foresee any scheduling conflicts for a particular role.</a:t>
            </a:r>
            <a:endParaRPr/>
          </a:p>
          <a:p>
            <a:pPr indent="-228600" lvl="1" marL="685800" rtl="0" algn="l">
              <a:lnSpc>
                <a:spcPct val="90000"/>
              </a:lnSpc>
              <a:spcBef>
                <a:spcPts val="500"/>
              </a:spcBef>
              <a:spcAft>
                <a:spcPts val="0"/>
              </a:spcAft>
              <a:buSzPts val="1400"/>
              <a:buChar char="•"/>
            </a:pPr>
            <a:r>
              <a:rPr lang="en-US"/>
              <a:t>mentor screen-shares.</a:t>
            </a:r>
            <a:endParaRPr sz="1600"/>
          </a:p>
        </p:txBody>
      </p:sp>
      <p:pic>
        <p:nvPicPr>
          <p:cNvPr id="797" name="Google Shape;797;p15"/>
          <p:cNvPicPr preferRelativeResize="0"/>
          <p:nvPr/>
        </p:nvPicPr>
        <p:blipFill>
          <a:blip r:embed="rId4">
            <a:alphaModFix/>
          </a:blip>
          <a:stretch>
            <a:fillRect/>
          </a:stretch>
        </p:blipFill>
        <p:spPr>
          <a:xfrm>
            <a:off x="6200300" y="1550969"/>
            <a:ext cx="5728176" cy="42961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6"/>
          <p:cNvPicPr preferRelativeResize="0"/>
          <p:nvPr>
            <p:ph idx="2" type="pic"/>
          </p:nvPr>
        </p:nvPicPr>
        <p:blipFill rotWithShape="1">
          <a:blip r:embed="rId3">
            <a:alphaModFix/>
          </a:blip>
          <a:srcRect b="0" l="0" r="0" t="0"/>
          <a:stretch/>
        </p:blipFill>
        <p:spPr>
          <a:xfrm>
            <a:off x="1808542" y="1041666"/>
            <a:ext cx="8515029" cy="5069787"/>
          </a:xfrm>
          <a:prstGeom prst="rect">
            <a:avLst/>
          </a:prstGeom>
          <a:noFill/>
          <a:ln>
            <a:noFill/>
          </a:ln>
        </p:spPr>
      </p:pic>
      <p:sp>
        <p:nvSpPr>
          <p:cNvPr id="804" name="Google Shape;804;p16"/>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STEP 5 - TABLE SETUP </a:t>
            </a:r>
            <a:endParaRPr/>
          </a:p>
        </p:txBody>
      </p:sp>
      <p:sp>
        <p:nvSpPr>
          <p:cNvPr id="805" name="Google Shape;805;p16"/>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5306afede8_1_49"/>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GROUP REVIEW - STAGES</a:t>
            </a:r>
            <a:endParaRPr/>
          </a:p>
        </p:txBody>
      </p:sp>
      <p:sp>
        <p:nvSpPr>
          <p:cNvPr id="812" name="Google Shape;812;g5306afede8_1_49"/>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5306afede8_1_49"/>
          <p:cNvSpPr/>
          <p:nvPr/>
        </p:nvSpPr>
        <p:spPr>
          <a:xfrm>
            <a:off x="236365" y="1527324"/>
            <a:ext cx="11701500" cy="477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2400" u="none" cap="none" strike="noStrike">
                <a:solidFill>
                  <a:srgbClr val="125CA2"/>
                </a:solidFill>
                <a:latin typeface="Roboto"/>
                <a:ea typeface="Roboto"/>
                <a:cs typeface="Roboto"/>
                <a:sym typeface="Roboto"/>
              </a:rPr>
              <a:t>STAGES</a:t>
            </a:r>
            <a:endParaRPr b="1" i="1" sz="2400" u="none" cap="none" strike="noStrike">
              <a:solidFill>
                <a:srgbClr val="125CA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rgbClr val="1C4587"/>
              </a:solidFill>
              <a:latin typeface="Roboto"/>
              <a:ea typeface="Roboto"/>
              <a:cs typeface="Roboto"/>
              <a:sym typeface="Roboto"/>
            </a:endParaRPr>
          </a:p>
          <a:p>
            <a:pPr indent="0" lvl="0" marL="0" rtl="0" algn="ctr">
              <a:spcBef>
                <a:spcPts val="0"/>
              </a:spcBef>
              <a:spcAft>
                <a:spcPts val="0"/>
              </a:spcAft>
              <a:buClr>
                <a:schemeClr val="dk1"/>
              </a:buClr>
              <a:buSzPts val="2400"/>
              <a:buFont typeface="Arial"/>
              <a:buNone/>
            </a:pPr>
            <a:r>
              <a:rPr b="1" i="1" lang="en-US" sz="2400">
                <a:solidFill>
                  <a:schemeClr val="lt1"/>
                </a:solidFill>
                <a:latin typeface="Roboto"/>
                <a:ea typeface="Roboto"/>
                <a:cs typeface="Roboto"/>
                <a:sym typeface="Roboto"/>
              </a:rPr>
              <a:t>Tell us about anything difficult or interesting you found when placing tasks in chronological order. Any scheduling conflicts? </a:t>
            </a:r>
            <a:endParaRPr b="1" i="1" sz="2400" u="none" cap="none" strike="noStrike">
              <a:solidFill>
                <a:srgbClr val="1C458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7"/>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rmAutofit/>
          </a:bodyPr>
          <a:lstStyle/>
          <a:p>
            <a:pPr indent="0" lvl="0" marL="0" marR="0" rtl="0" algn="l">
              <a:lnSpc>
                <a:spcPct val="90000"/>
              </a:lnSpc>
              <a:spcBef>
                <a:spcPts val="0"/>
              </a:spcBef>
              <a:spcAft>
                <a:spcPts val="0"/>
              </a:spcAft>
              <a:buClr>
                <a:schemeClr val="dk2"/>
              </a:buClr>
              <a:buSzPts val="2400"/>
              <a:buFont typeface="Roboto"/>
              <a:buNone/>
            </a:pPr>
            <a:r>
              <a:rPr lang="en-US"/>
              <a:t>MOVING FROM PROJECT PROPOSAL TO IMPLEMENTATION PLAN</a:t>
            </a:r>
            <a:endParaRPr/>
          </a:p>
        </p:txBody>
      </p:sp>
      <p:sp>
        <p:nvSpPr>
          <p:cNvPr id="820" name="Google Shape;820;p17"/>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p17"/>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rgbClr val="FFFFFF"/>
                </a:solidFill>
                <a:latin typeface="Roboto"/>
                <a:ea typeface="Roboto"/>
                <a:cs typeface="Roboto"/>
                <a:sym typeface="Roboto"/>
              </a:rPr>
              <a:t>GOALS to TASKS</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STAKEHOLDERS to AFFILIATIONS</a:t>
            </a:r>
            <a:endParaRPr i="1" sz="24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ROLES to STAKEHOLDERS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TASKS to ROLES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TASKS to </a:t>
            </a:r>
            <a:r>
              <a:rPr b="0" i="1" lang="en-US" sz="2400" u="none" cap="none" strike="noStrike">
                <a:solidFill>
                  <a:schemeClr val="lt1"/>
                </a:solidFill>
                <a:latin typeface="Roboto"/>
                <a:ea typeface="Roboto"/>
                <a:cs typeface="Roboto"/>
                <a:sym typeface="Roboto"/>
              </a:rPr>
              <a:t>STAGES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REVIEW - RESOURCING</a:t>
            </a:r>
            <a:endParaRPr/>
          </a:p>
        </p:txBody>
      </p:sp>
      <p:sp>
        <p:nvSpPr>
          <p:cNvPr id="625" name="Google Shape;625;p3"/>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p3"/>
          <p:cNvSpPr/>
          <p:nvPr/>
        </p:nvSpPr>
        <p:spPr>
          <a:xfrm>
            <a:off x="236365" y="1411310"/>
            <a:ext cx="11701462" cy="427809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Roboto"/>
                <a:ea typeface="Roboto"/>
                <a:cs typeface="Roboto"/>
                <a:sym typeface="Roboto"/>
              </a:rPr>
              <a:t>Good planning begins by defining the elements that will have an impact on your project and understanding the interactions between them.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Task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lt2"/>
                </a:solidFill>
                <a:latin typeface="Roboto"/>
                <a:ea typeface="Roboto"/>
                <a:cs typeface="Roboto"/>
                <a:sym typeface="Roboto"/>
              </a:rPr>
              <a:t>	Things that must be done in order, to successfully carry out the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accent2"/>
                </a:solidFill>
                <a:latin typeface="Roboto"/>
                <a:ea typeface="Roboto"/>
                <a:cs typeface="Roboto"/>
                <a:sym typeface="Roboto"/>
              </a:rPr>
              <a:t>Goal Cards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lt2"/>
                </a:solidFill>
                <a:latin typeface="Roboto"/>
                <a:ea typeface="Roboto"/>
                <a:cs typeface="Roboto"/>
                <a:sym typeface="Roboto"/>
              </a:rPr>
              <a:t>	Achievements and deadlines that have be committed to in the proposal.</a:t>
            </a:r>
            <a:endParaRPr b="0" i="1" sz="2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400"/>
              <a:buFont typeface="Arial"/>
              <a:buNone/>
            </a:pPr>
            <a:r>
              <a:rPr b="1" i="1" lang="en-US" sz="2400" u="none" cap="none" strike="noStrike">
                <a:solidFill>
                  <a:schemeClr val="accent2"/>
                </a:solidFill>
                <a:latin typeface="Roboto"/>
                <a:ea typeface="Roboto"/>
                <a:cs typeface="Roboto"/>
                <a:sym typeface="Roboto"/>
              </a:rPr>
              <a:t>Affiliation, Stakeholder and Role Cards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1" lang="en-US" sz="2400" u="none" cap="none" strike="noStrike">
                <a:solidFill>
                  <a:schemeClr val="lt2"/>
                </a:solidFill>
                <a:latin typeface="Roboto"/>
                <a:ea typeface="Roboto"/>
                <a:cs typeface="Roboto"/>
                <a:sym typeface="Roboto"/>
              </a:rPr>
              <a:t>	People and the structures in which they exist and must work.</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1" sz="2400" u="none" cap="none" strike="noStrike">
              <a:solidFill>
                <a:schemeClr val="lt2"/>
              </a:solidFill>
              <a:latin typeface="Roboto"/>
              <a:ea typeface="Roboto"/>
              <a:cs typeface="Roboto"/>
              <a:sym typeface="Roboto"/>
            </a:endParaRPr>
          </a:p>
        </p:txBody>
      </p:sp>
      <p:pic>
        <p:nvPicPr>
          <p:cNvPr id="627" name="Google Shape;627;p3"/>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5306afede8_1_28"/>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EXERCISES</a:t>
            </a:r>
            <a:endParaRPr/>
          </a:p>
        </p:txBody>
      </p:sp>
      <p:sp>
        <p:nvSpPr>
          <p:cNvPr id="634" name="Google Shape;634;g5306afede8_1_28"/>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grpSp>
        <p:nvGrpSpPr>
          <p:cNvPr id="635" name="Google Shape;635;g5306afede8_1_28"/>
          <p:cNvGrpSpPr/>
          <p:nvPr/>
        </p:nvGrpSpPr>
        <p:grpSpPr>
          <a:xfrm>
            <a:off x="0" y="1196975"/>
            <a:ext cx="12192000" cy="4918500"/>
            <a:chOff x="0" y="1196975"/>
            <a:chExt cx="12192000" cy="4918500"/>
          </a:xfrm>
        </p:grpSpPr>
        <p:grpSp>
          <p:nvGrpSpPr>
            <p:cNvPr id="636" name="Google Shape;636;g5306afede8_1_28"/>
            <p:cNvGrpSpPr/>
            <p:nvPr/>
          </p:nvGrpSpPr>
          <p:grpSpPr>
            <a:xfrm>
              <a:off x="0" y="1196975"/>
              <a:ext cx="12192000" cy="4918500"/>
              <a:chOff x="0" y="1196975"/>
              <a:chExt cx="12192000" cy="4918500"/>
            </a:xfrm>
          </p:grpSpPr>
          <p:sp>
            <p:nvSpPr>
              <p:cNvPr id="637" name="Google Shape;637;g5306afede8_1_28"/>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rgbClr val="FFFFFF"/>
                    </a:solidFill>
                    <a:latin typeface="Roboto"/>
                    <a:ea typeface="Roboto"/>
                    <a:cs typeface="Roboto"/>
                    <a:sym typeface="Roboto"/>
                  </a:rPr>
                  <a:t>GOALS to TASKS</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STAKEHOLDERS to AFFILIATIONS</a:t>
                </a:r>
                <a:endParaRPr i="1" sz="24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ROLES to STAKEHOLDERS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TASKS to ROLES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TASKS to </a:t>
                </a:r>
                <a:r>
                  <a:rPr b="0" i="1" lang="en-US" sz="2400" u="none" cap="none" strike="noStrike">
                    <a:solidFill>
                      <a:schemeClr val="lt1"/>
                    </a:solidFill>
                    <a:latin typeface="Roboto"/>
                    <a:ea typeface="Roboto"/>
                    <a:cs typeface="Roboto"/>
                    <a:sym typeface="Roboto"/>
                  </a:rPr>
                  <a:t>STAGES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cxnSp>
            <p:nvCxnSpPr>
              <p:cNvPr id="638" name="Google Shape;638;g5306afede8_1_28"/>
              <p:cNvCxnSpPr/>
              <p:nvPr/>
            </p:nvCxnSpPr>
            <p:spPr>
              <a:xfrm flipH="1" rot="10800000">
                <a:off x="3382800" y="3966825"/>
                <a:ext cx="6349500" cy="11100"/>
              </a:xfrm>
              <a:prstGeom prst="straightConnector1">
                <a:avLst/>
              </a:prstGeom>
              <a:noFill/>
              <a:ln cap="flat" cmpd="sng" w="9525">
                <a:solidFill>
                  <a:schemeClr val="dk2"/>
                </a:solidFill>
                <a:prstDash val="solid"/>
                <a:round/>
                <a:headEnd len="med" w="med" type="none"/>
                <a:tailEnd len="med" w="med" type="none"/>
              </a:ln>
            </p:spPr>
          </p:cxnSp>
        </p:grpSp>
        <p:sp>
          <p:nvSpPr>
            <p:cNvPr id="639" name="Google Shape;639;g5306afede8_1_28"/>
            <p:cNvSpPr/>
            <p:nvPr/>
          </p:nvSpPr>
          <p:spPr>
            <a:xfrm>
              <a:off x="1324763" y="2262475"/>
              <a:ext cx="1141157"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a:t>
              </a:r>
            </a:p>
          </p:txBody>
        </p:sp>
        <p:sp>
          <p:nvSpPr>
            <p:cNvPr id="640" name="Google Shape;640;g5306afede8_1_28"/>
            <p:cNvSpPr/>
            <p:nvPr/>
          </p:nvSpPr>
          <p:spPr>
            <a:xfrm>
              <a:off x="1434631" y="4229725"/>
              <a:ext cx="921442"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B</a:t>
              </a: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5306afede8_1_56"/>
          <p:cNvSpPr/>
          <p:nvPr/>
        </p:nvSpPr>
        <p:spPr>
          <a:xfrm>
            <a:off x="0" y="1196975"/>
            <a:ext cx="12192000" cy="491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t/>
            </a:r>
            <a:endParaRPr i="1" sz="2400">
              <a:solidFill>
                <a:srgbClr val="FFFFFF"/>
              </a:solidFill>
              <a:latin typeface="Roboto"/>
              <a:ea typeface="Roboto"/>
              <a:cs typeface="Roboto"/>
              <a:sym typeface="Roboto"/>
            </a:endParaRPr>
          </a:p>
          <a:p>
            <a:pPr indent="0" lvl="0" marL="457200" marR="0" rtl="0" algn="ctr">
              <a:lnSpc>
                <a:spcPct val="100000"/>
              </a:lnSpc>
              <a:spcBef>
                <a:spcPts val="0"/>
              </a:spcBef>
              <a:spcAft>
                <a:spcPts val="0"/>
              </a:spcAft>
              <a:buNone/>
            </a:pPr>
            <a:r>
              <a:rPr b="1" i="1" lang="en-US" sz="2400" u="none" cap="none" strike="noStrike">
                <a:solidFill>
                  <a:srgbClr val="125CA2"/>
                </a:solidFill>
                <a:latin typeface="Roboto"/>
                <a:ea typeface="Roboto"/>
                <a:cs typeface="Roboto"/>
                <a:sym typeface="Roboto"/>
              </a:rPr>
              <a:t>GOALS to TASKS</a:t>
            </a:r>
            <a:endParaRPr b="1" i="0" sz="1400" u="none" cap="none" strike="noStrike">
              <a:solidFill>
                <a:srgbClr val="125CA2"/>
              </a:solidFil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STAKEHOLDERS to AFFILIATIONS</a:t>
            </a:r>
            <a:endParaRPr i="1" sz="2400">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ROLES to STAKEHOLDERS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b="0" i="1" lang="en-US" sz="2400" u="none" cap="none" strike="noStrike">
                <a:solidFill>
                  <a:schemeClr val="lt1"/>
                </a:solidFill>
                <a:latin typeface="Roboto"/>
                <a:ea typeface="Roboto"/>
                <a:cs typeface="Roboto"/>
                <a:sym typeface="Roboto"/>
              </a:rPr>
              <a:t>TASKS to ROLES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2400" u="none" cap="none" strike="noStrike">
              <a:solidFill>
                <a:schemeClr val="lt1"/>
              </a:solidFill>
              <a:latin typeface="Roboto"/>
              <a:ea typeface="Roboto"/>
              <a:cs typeface="Roboto"/>
              <a:sym typeface="Roboto"/>
            </a:endParaRPr>
          </a:p>
          <a:p>
            <a:pPr indent="0" lvl="0" marL="457200" marR="0" rtl="0" algn="ctr">
              <a:lnSpc>
                <a:spcPct val="100000"/>
              </a:lnSpc>
              <a:spcBef>
                <a:spcPts val="0"/>
              </a:spcBef>
              <a:spcAft>
                <a:spcPts val="0"/>
              </a:spcAft>
              <a:buNone/>
            </a:pPr>
            <a:r>
              <a:rPr i="1" lang="en-US" sz="2400">
                <a:solidFill>
                  <a:schemeClr val="lt1"/>
                </a:solidFill>
                <a:latin typeface="Roboto"/>
                <a:ea typeface="Roboto"/>
                <a:cs typeface="Roboto"/>
                <a:sym typeface="Roboto"/>
              </a:rPr>
              <a:t>TASKS to </a:t>
            </a:r>
            <a:r>
              <a:rPr b="0" i="1" lang="en-US" sz="2400" u="none" cap="none" strike="noStrike">
                <a:solidFill>
                  <a:schemeClr val="lt1"/>
                </a:solidFill>
                <a:latin typeface="Roboto"/>
                <a:ea typeface="Roboto"/>
                <a:cs typeface="Roboto"/>
                <a:sym typeface="Roboto"/>
              </a:rPr>
              <a:t>STAGES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
        <p:nvSpPr>
          <p:cNvPr id="647" name="Google Shape;647;g5306afede8_1_56"/>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EXERCISES</a:t>
            </a:r>
            <a:endParaRPr/>
          </a:p>
        </p:txBody>
      </p:sp>
      <p:sp>
        <p:nvSpPr>
          <p:cNvPr id="648" name="Google Shape;648;g5306afede8_1_56"/>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grpSp>
        <p:nvGrpSpPr>
          <p:cNvPr id="649" name="Google Shape;649;g5306afede8_1_56"/>
          <p:cNvGrpSpPr/>
          <p:nvPr/>
        </p:nvGrpSpPr>
        <p:grpSpPr>
          <a:xfrm>
            <a:off x="1324763" y="2262475"/>
            <a:ext cx="8407537" cy="3186756"/>
            <a:chOff x="1324763" y="2262475"/>
            <a:chExt cx="8407537" cy="3186756"/>
          </a:xfrm>
        </p:grpSpPr>
        <p:cxnSp>
          <p:nvCxnSpPr>
            <p:cNvPr id="650" name="Google Shape;650;g5306afede8_1_56"/>
            <p:cNvCxnSpPr/>
            <p:nvPr/>
          </p:nvCxnSpPr>
          <p:spPr>
            <a:xfrm flipH="1" rot="10800000">
              <a:off x="3382800" y="3966825"/>
              <a:ext cx="6349500" cy="11100"/>
            </a:xfrm>
            <a:prstGeom prst="straightConnector1">
              <a:avLst/>
            </a:prstGeom>
            <a:noFill/>
            <a:ln cap="flat" cmpd="sng" w="9525">
              <a:solidFill>
                <a:schemeClr val="dk2"/>
              </a:solidFill>
              <a:prstDash val="solid"/>
              <a:round/>
              <a:headEnd len="med" w="med" type="none"/>
              <a:tailEnd len="med" w="med" type="none"/>
            </a:ln>
          </p:spPr>
        </p:cxnSp>
        <p:sp>
          <p:nvSpPr>
            <p:cNvPr id="651" name="Google Shape;651;g5306afede8_1_56"/>
            <p:cNvSpPr/>
            <p:nvPr/>
          </p:nvSpPr>
          <p:spPr>
            <a:xfrm>
              <a:off x="1324763" y="2262475"/>
              <a:ext cx="1141157"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a:t>
              </a:r>
            </a:p>
          </p:txBody>
        </p:sp>
        <p:sp>
          <p:nvSpPr>
            <p:cNvPr id="652" name="Google Shape;652;g5306afede8_1_56"/>
            <p:cNvSpPr/>
            <p:nvPr/>
          </p:nvSpPr>
          <p:spPr>
            <a:xfrm>
              <a:off x="1434631" y="4229725"/>
              <a:ext cx="921442"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B</a:t>
              </a: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
          <p:cNvPicPr preferRelativeResize="0"/>
          <p:nvPr>
            <p:ph idx="2" type="pic"/>
          </p:nvPr>
        </p:nvPicPr>
        <p:blipFill rotWithShape="1">
          <a:blip r:embed="rId3">
            <a:alphaModFix/>
          </a:blip>
          <a:srcRect b="0" l="0" r="0" t="0"/>
          <a:stretch/>
        </p:blipFill>
        <p:spPr>
          <a:xfrm>
            <a:off x="1904320" y="1116297"/>
            <a:ext cx="8383360" cy="4956478"/>
          </a:xfrm>
          <a:prstGeom prst="rect">
            <a:avLst/>
          </a:prstGeom>
          <a:noFill/>
          <a:ln>
            <a:noFill/>
          </a:ln>
        </p:spPr>
      </p:pic>
      <p:sp>
        <p:nvSpPr>
          <p:cNvPr id="659" name="Google Shape;659;p6"/>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EXERCISES – STARTING TABLE LAYOUT</a:t>
            </a:r>
            <a:endParaRPr/>
          </a:p>
        </p:txBody>
      </p:sp>
      <p:sp>
        <p:nvSpPr>
          <p:cNvPr id="660" name="Google Shape;660;p6"/>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3"/>
              </a:rPr>
              <a:t>https://github.com/fieldmuseum/planning-cards/wiki</a:t>
            </a:r>
            <a:endParaRPr/>
          </a:p>
        </p:txBody>
      </p:sp>
      <p:sp>
        <p:nvSpPr>
          <p:cNvPr id="667" name="Google Shape;667;p7"/>
          <p:cNvSpPr txBox="1"/>
          <p:nvPr>
            <p:ph type="title"/>
          </p:nvPr>
        </p:nvSpPr>
        <p:spPr>
          <a:xfrm>
            <a:off x="0" y="0"/>
            <a:ext cx="6153149" cy="2077234"/>
          </a:xfrm>
          <a:prstGeom prst="rect">
            <a:avLst/>
          </a:prstGeom>
          <a:solidFill>
            <a:schemeClr val="accent3">
              <a:alpha val="89411"/>
            </a:schemeClr>
          </a:solidFill>
          <a:ln>
            <a:noFill/>
          </a:ln>
        </p:spPr>
        <p:txBody>
          <a:bodyPr anchorCtr="0" anchor="ctr" bIns="180000" lIns="252000" spcFirstLastPara="1" rIns="180000" wrap="square" tIns="180000">
            <a:normAutofit/>
          </a:bodyPr>
          <a:lstStyle/>
          <a:p>
            <a:pPr indent="0" lvl="0" marL="0" rtl="0" algn="ctr">
              <a:lnSpc>
                <a:spcPct val="90000"/>
              </a:lnSpc>
              <a:spcBef>
                <a:spcPts val="0"/>
              </a:spcBef>
              <a:spcAft>
                <a:spcPts val="0"/>
              </a:spcAft>
              <a:buNone/>
            </a:pPr>
            <a:r>
              <a:rPr lang="en-US"/>
              <a:t>GOALS TO TASKS</a:t>
            </a:r>
            <a:endParaRPr/>
          </a:p>
        </p:txBody>
      </p:sp>
      <p:sp>
        <p:nvSpPr>
          <p:cNvPr id="668" name="Google Shape;668;p7"/>
          <p:cNvSpPr txBox="1"/>
          <p:nvPr>
            <p:ph idx="1" type="body"/>
          </p:nvPr>
        </p:nvSpPr>
        <p:spPr>
          <a:xfrm>
            <a:off x="246063" y="2334409"/>
            <a:ext cx="5791699" cy="38234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00"/>
              <a:buNone/>
            </a:pPr>
            <a:r>
              <a:rPr b="1" lang="en-US" sz="2100">
                <a:solidFill>
                  <a:schemeClr val="accent2"/>
                </a:solidFill>
              </a:rPr>
              <a:t>ORDER OF PLAY</a:t>
            </a:r>
            <a:endParaRPr/>
          </a:p>
          <a:p>
            <a:pPr indent="0" lvl="0" marL="0" rtl="0" algn="l">
              <a:lnSpc>
                <a:spcPct val="90000"/>
              </a:lnSpc>
              <a:spcBef>
                <a:spcPts val="1000"/>
              </a:spcBef>
              <a:spcAft>
                <a:spcPts val="0"/>
              </a:spcAft>
              <a:buSzPts val="1600"/>
              <a:buNone/>
            </a:pPr>
            <a:r>
              <a:rPr i="1" lang="en-US">
                <a:solidFill>
                  <a:schemeClr val="dk1"/>
                </a:solidFill>
              </a:rPr>
              <a:t>Select the GOALS that match the proposal in Use Case 1 then  identify any TASKS required to accomplish those goals.</a:t>
            </a:r>
            <a:endParaRPr b="1" sz="1600">
              <a:solidFill>
                <a:schemeClr val="dk1"/>
              </a:solidFill>
            </a:endParaRPr>
          </a:p>
          <a:p>
            <a:pPr indent="0" lvl="1" marL="457200" rtl="0" algn="l">
              <a:lnSpc>
                <a:spcPct val="90000"/>
              </a:lnSpc>
              <a:spcBef>
                <a:spcPts val="500"/>
              </a:spcBef>
              <a:spcAft>
                <a:spcPts val="0"/>
              </a:spcAft>
              <a:buSzPts val="1600"/>
              <a:buNone/>
            </a:pPr>
            <a:r>
              <a:t/>
            </a:r>
            <a:endParaRPr b="1" sz="1600">
              <a:solidFill>
                <a:schemeClr val="accent2"/>
              </a:solidFill>
            </a:endParaRPr>
          </a:p>
          <a:p>
            <a:pPr indent="0" lvl="1" marL="457200" rtl="0" algn="l">
              <a:lnSpc>
                <a:spcPct val="90000"/>
              </a:lnSpc>
              <a:spcBef>
                <a:spcPts val="500"/>
              </a:spcBef>
              <a:spcAft>
                <a:spcPts val="0"/>
              </a:spcAft>
              <a:buSzPts val="1600"/>
              <a:buNone/>
            </a:pPr>
            <a:r>
              <a:rPr b="1" lang="en-US" sz="1600">
                <a:solidFill>
                  <a:schemeClr val="accent2"/>
                </a:solidFill>
              </a:rPr>
              <a:t>In the breakout room</a:t>
            </a:r>
            <a:endParaRPr/>
          </a:p>
          <a:p>
            <a:pPr indent="-228600" lvl="1" marL="685800" rtl="0" algn="l">
              <a:lnSpc>
                <a:spcPct val="90000"/>
              </a:lnSpc>
              <a:spcBef>
                <a:spcPts val="500"/>
              </a:spcBef>
              <a:spcAft>
                <a:spcPts val="0"/>
              </a:spcAft>
              <a:buSzPts val="1600"/>
              <a:buChar char="•"/>
            </a:pPr>
            <a:r>
              <a:rPr lang="en-US" sz="1600"/>
              <a:t>Do STEP 1</a:t>
            </a:r>
            <a:endParaRPr/>
          </a:p>
          <a:p>
            <a:pPr indent="0" lvl="0" marL="0" rtl="0" algn="l">
              <a:lnSpc>
                <a:spcPct val="90000"/>
              </a:lnSpc>
              <a:spcBef>
                <a:spcPts val="500"/>
              </a:spcBef>
              <a:spcAft>
                <a:spcPts val="0"/>
              </a:spcAft>
              <a:buNone/>
            </a:pPr>
            <a:r>
              <a:t/>
            </a:r>
            <a:endParaRPr/>
          </a:p>
          <a:p>
            <a:pPr indent="0" lvl="1" marL="457200" rtl="0" algn="l">
              <a:lnSpc>
                <a:spcPct val="90000"/>
              </a:lnSpc>
              <a:spcBef>
                <a:spcPts val="500"/>
              </a:spcBef>
              <a:spcAft>
                <a:spcPts val="0"/>
              </a:spcAft>
              <a:buSzPts val="1600"/>
              <a:buNone/>
            </a:pPr>
            <a:r>
              <a:rPr b="1" lang="en-US" sz="1600">
                <a:solidFill>
                  <a:schemeClr val="accent2"/>
                </a:solidFill>
              </a:rPr>
              <a:t>Come back to the main room when called</a:t>
            </a:r>
            <a:endParaRPr/>
          </a:p>
          <a:p>
            <a:pPr indent="-228600" lvl="1" marL="685800" rtl="0" algn="l">
              <a:lnSpc>
                <a:spcPct val="90000"/>
              </a:lnSpc>
              <a:spcBef>
                <a:spcPts val="500"/>
              </a:spcBef>
              <a:spcAft>
                <a:spcPts val="0"/>
              </a:spcAft>
              <a:buSzPts val="1400"/>
              <a:buChar char="•"/>
            </a:pPr>
            <a:r>
              <a:rPr lang="en-US"/>
              <a:t>mentor screen-shares</a:t>
            </a:r>
            <a:endParaRPr/>
          </a:p>
          <a:p>
            <a:pPr indent="-228600" lvl="1" marL="685800" marR="0" rtl="0" algn="l">
              <a:lnSpc>
                <a:spcPct val="90000"/>
              </a:lnSpc>
              <a:spcBef>
                <a:spcPts val="500"/>
              </a:spcBef>
              <a:spcAft>
                <a:spcPts val="0"/>
              </a:spcAft>
              <a:buSzPts val="1400"/>
              <a:buChar char="•"/>
            </a:pPr>
            <a:r>
              <a:rPr lang="en-US" sz="1400"/>
              <a:t>one team member presents. </a:t>
            </a:r>
            <a:r>
              <a:rPr lang="en-US"/>
              <a:t>E</a:t>
            </a:r>
            <a:r>
              <a:rPr lang="en-US" sz="1400"/>
              <a:t>xplain </a:t>
            </a:r>
            <a:r>
              <a:rPr lang="en-US"/>
              <a:t>one goal and </a:t>
            </a:r>
            <a:r>
              <a:rPr lang="en-US" sz="1400"/>
              <a:t>why it was chosen. List if any goals were missing.</a:t>
            </a:r>
            <a:endParaRPr sz="1400"/>
          </a:p>
        </p:txBody>
      </p:sp>
      <p:pic>
        <p:nvPicPr>
          <p:cNvPr id="669" name="Google Shape;669;p7"/>
          <p:cNvPicPr preferRelativeResize="0"/>
          <p:nvPr>
            <p:ph idx="2" type="pic"/>
          </p:nvPr>
        </p:nvPicPr>
        <p:blipFill rotWithShape="1">
          <a:blip r:embed="rId4">
            <a:alphaModFix/>
          </a:blip>
          <a:srcRect b="0" l="4963" r="15867" t="0"/>
          <a:stretch/>
        </p:blipFill>
        <p:spPr>
          <a:xfrm>
            <a:off x="6368143" y="890125"/>
            <a:ext cx="5360031" cy="50777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8"/>
          <p:cNvPicPr preferRelativeResize="0"/>
          <p:nvPr>
            <p:ph idx="2" type="pic"/>
          </p:nvPr>
        </p:nvPicPr>
        <p:blipFill rotWithShape="1">
          <a:blip r:embed="rId3">
            <a:alphaModFix/>
          </a:blip>
          <a:srcRect b="0" l="0" r="0" t="0"/>
          <a:stretch/>
        </p:blipFill>
        <p:spPr>
          <a:xfrm>
            <a:off x="1905077" y="1116297"/>
            <a:ext cx="8381845" cy="4956478"/>
          </a:xfrm>
          <a:prstGeom prst="rect">
            <a:avLst/>
          </a:prstGeom>
          <a:noFill/>
          <a:ln>
            <a:noFill/>
          </a:ln>
        </p:spPr>
      </p:pic>
      <p:sp>
        <p:nvSpPr>
          <p:cNvPr id="676" name="Google Shape;676;p8"/>
          <p:cNvSpPr txBox="1"/>
          <p:nvPr>
            <p:ph type="title"/>
          </p:nvPr>
        </p:nvSpPr>
        <p:spPr>
          <a:xfrm>
            <a:off x="236365" y="457201"/>
            <a:ext cx="11701463" cy="558799"/>
          </a:xfrm>
          <a:prstGeom prst="rect">
            <a:avLst/>
          </a:prstGeom>
          <a:noFill/>
          <a:ln>
            <a:noFill/>
          </a:ln>
        </p:spPr>
        <p:txBody>
          <a:bodyPr anchorCtr="0" anchor="ctr" bIns="72000" lIns="72000" spcFirstLastPara="1" rIns="72000" wrap="square" tIns="72000">
            <a:normAutofit/>
          </a:bodyPr>
          <a:lstStyle/>
          <a:p>
            <a:pPr indent="0" lvl="0" marL="0" rtl="0" algn="l">
              <a:lnSpc>
                <a:spcPct val="90000"/>
              </a:lnSpc>
              <a:spcBef>
                <a:spcPts val="0"/>
              </a:spcBef>
              <a:spcAft>
                <a:spcPts val="0"/>
              </a:spcAft>
              <a:buClr>
                <a:schemeClr val="dk2"/>
              </a:buClr>
              <a:buSzPts val="2400"/>
              <a:buFont typeface="Roboto"/>
              <a:buNone/>
            </a:pPr>
            <a:r>
              <a:rPr lang="en-US"/>
              <a:t>STEP 1 - TABLE SETUP </a:t>
            </a:r>
            <a:endParaRPr/>
          </a:p>
        </p:txBody>
      </p:sp>
      <p:sp>
        <p:nvSpPr>
          <p:cNvPr id="677" name="Google Shape;677;p8"/>
          <p:cNvSpPr txBox="1"/>
          <p:nvPr>
            <p:ph idx="11" type="ftr"/>
          </p:nvPr>
        </p:nvSpPr>
        <p:spPr>
          <a:xfrm>
            <a:off x="255116" y="6330935"/>
            <a:ext cx="579278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5306afede8_1_21"/>
          <p:cNvSpPr txBox="1"/>
          <p:nvPr>
            <p:ph type="title"/>
          </p:nvPr>
        </p:nvSpPr>
        <p:spPr>
          <a:xfrm>
            <a:off x="236365" y="457201"/>
            <a:ext cx="11701500" cy="558900"/>
          </a:xfrm>
          <a:prstGeom prst="rect">
            <a:avLst/>
          </a:prstGeom>
          <a:noFill/>
          <a:ln>
            <a:noFill/>
          </a:ln>
        </p:spPr>
        <p:txBody>
          <a:bodyPr anchorCtr="0" anchor="ctr" bIns="72000" lIns="72000" spcFirstLastPara="1" rIns="72000" wrap="square" tIns="72000">
            <a:noAutofit/>
          </a:bodyPr>
          <a:lstStyle/>
          <a:p>
            <a:pPr indent="0" lvl="0" marL="0" rtl="0" algn="l">
              <a:lnSpc>
                <a:spcPct val="90000"/>
              </a:lnSpc>
              <a:spcBef>
                <a:spcPts val="0"/>
              </a:spcBef>
              <a:spcAft>
                <a:spcPts val="0"/>
              </a:spcAft>
              <a:buClr>
                <a:schemeClr val="dk2"/>
              </a:buClr>
              <a:buSzPts val="2400"/>
              <a:buFont typeface="Roboto"/>
              <a:buNone/>
            </a:pPr>
            <a:r>
              <a:rPr lang="en-US"/>
              <a:t>GROUP REVIEW - GOALS to TASKS</a:t>
            </a:r>
            <a:endParaRPr/>
          </a:p>
        </p:txBody>
      </p:sp>
      <p:sp>
        <p:nvSpPr>
          <p:cNvPr id="684" name="Google Shape;684;g5306afede8_1_21"/>
          <p:cNvSpPr txBox="1"/>
          <p:nvPr>
            <p:ph idx="11" type="ftr"/>
          </p:nvPr>
        </p:nvSpPr>
        <p:spPr>
          <a:xfrm>
            <a:off x="255116" y="6330935"/>
            <a:ext cx="57927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g5306afede8_1_21"/>
          <p:cNvSpPr/>
          <p:nvPr/>
        </p:nvSpPr>
        <p:spPr>
          <a:xfrm>
            <a:off x="236365" y="1527324"/>
            <a:ext cx="11701500" cy="477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None/>
            </a:pPr>
            <a:r>
              <a:rPr b="1" i="1" lang="en-US" sz="2400" u="none" cap="none" strike="noStrike">
                <a:solidFill>
                  <a:srgbClr val="1C4587"/>
                </a:solidFill>
                <a:latin typeface="Roboto"/>
                <a:ea typeface="Roboto"/>
                <a:cs typeface="Roboto"/>
                <a:sym typeface="Roboto"/>
              </a:rPr>
              <a:t>GOALS to TASKS </a:t>
            </a:r>
            <a:endParaRPr b="1" i="1" sz="2400" u="none" cap="none" strike="noStrike">
              <a:solidFill>
                <a:srgbClr val="1C458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rgbClr val="1C458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rPr b="1" i="1" lang="en-US" sz="2400" u="none" cap="none" strike="noStrike">
                <a:solidFill>
                  <a:schemeClr val="lt1"/>
                </a:solidFill>
                <a:latin typeface="Roboto"/>
                <a:ea typeface="Roboto"/>
                <a:cs typeface="Roboto"/>
                <a:sym typeface="Roboto"/>
              </a:rPr>
              <a:t>Tell us about </a:t>
            </a:r>
            <a:r>
              <a:rPr b="1" i="1" lang="en-US" sz="2400">
                <a:solidFill>
                  <a:schemeClr val="lt1"/>
                </a:solidFill>
                <a:latin typeface="Roboto"/>
                <a:ea typeface="Roboto"/>
                <a:cs typeface="Roboto"/>
                <a:sym typeface="Roboto"/>
              </a:rPr>
              <a:t>A</a:t>
            </a:r>
            <a:r>
              <a:rPr b="1" i="1" lang="en-US" sz="2400" u="none" cap="none" strike="noStrike">
                <a:solidFill>
                  <a:schemeClr val="lt1"/>
                </a:solidFill>
                <a:latin typeface="Roboto"/>
                <a:ea typeface="Roboto"/>
                <a:cs typeface="Roboto"/>
                <a:sym typeface="Roboto"/>
              </a:rPr>
              <a:t> GOAL you chose </a:t>
            </a:r>
            <a:r>
              <a:rPr b="1" i="1" lang="en-US" sz="2400">
                <a:solidFill>
                  <a:schemeClr val="lt1"/>
                </a:solidFill>
                <a:latin typeface="Roboto"/>
                <a:ea typeface="Roboto"/>
                <a:cs typeface="Roboto"/>
                <a:sym typeface="Roboto"/>
              </a:rPr>
              <a:t>and the tasks you put to that goal.</a:t>
            </a:r>
            <a:endParaRPr b="1" i="1" sz="24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1" i="1" sz="24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ustom 12">
      <a:dk1>
        <a:srgbClr val="000000"/>
      </a:dk1>
      <a:lt1>
        <a:srgbClr val="FFFFFF"/>
      </a:lt1>
      <a:dk2>
        <a:srgbClr val="221F20"/>
      </a:dk2>
      <a:lt2>
        <a:srgbClr val="E6F3F7"/>
      </a:lt2>
      <a:accent1>
        <a:srgbClr val="509F37"/>
      </a:accent1>
      <a:accent2>
        <a:srgbClr val="125CA2"/>
      </a:accent2>
      <a:accent3>
        <a:srgbClr val="56B9E9"/>
      </a:accent3>
      <a:accent4>
        <a:srgbClr val="636FB1"/>
      </a:accent4>
      <a:accent5>
        <a:srgbClr val="0A6747"/>
      </a:accent5>
      <a:accent6>
        <a:srgbClr val="86C14F"/>
      </a:accent6>
      <a:hlink>
        <a:srgbClr val="2747E9"/>
      </a:hlink>
      <a:folHlink>
        <a:srgbClr val="2747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2020-01-16T14:14:00Z</dcterms:created>
  <dc:creator>Mahdis Nikou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